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7" r:id="rId4"/>
    <p:sldId id="263" r:id="rId5"/>
    <p:sldId id="271" r:id="rId6"/>
    <p:sldId id="268" r:id="rId7"/>
    <p:sldId id="269" r:id="rId8"/>
    <p:sldId id="270" r:id="rId9"/>
    <p:sldId id="272" r:id="rId10"/>
    <p:sldId id="259" r:id="rId11"/>
    <p:sldId id="260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75" d="100"/>
          <a:sy n="75" d="100"/>
        </p:scale>
        <p:origin x="-12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20BDE-0D18-4FAF-B6CF-2169D608FA1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8A5EED-DA3E-4DFD-ABCE-F7ADA95A0EBE}">
      <dgm:prSet/>
      <dgm:spPr/>
      <dgm:t>
        <a:bodyPr/>
        <a:lstStyle/>
        <a:p>
          <a:pPr rtl="0"/>
          <a:r>
            <a:rPr lang="ru-RU" dirty="0" smtClean="0"/>
            <a:t>МИМС </a:t>
          </a:r>
          <a:endParaRPr lang="ru-RU" dirty="0"/>
        </a:p>
      </dgm:t>
    </dgm:pt>
    <dgm:pt modelId="{D6B5A4E2-E279-4842-BB26-F311C6A19AFA}" type="parTrans" cxnId="{D599361F-CBC1-4854-9A5B-E586DB77FA59}">
      <dgm:prSet/>
      <dgm:spPr/>
      <dgm:t>
        <a:bodyPr/>
        <a:lstStyle/>
        <a:p>
          <a:endParaRPr lang="ru-RU"/>
        </a:p>
      </dgm:t>
    </dgm:pt>
    <dgm:pt modelId="{9E539651-0A71-486E-B2D8-EB6E38AFBB85}" type="sibTrans" cxnId="{D599361F-CBC1-4854-9A5B-E586DB77FA59}">
      <dgm:prSet/>
      <dgm:spPr/>
      <dgm:t>
        <a:bodyPr/>
        <a:lstStyle/>
        <a:p>
          <a:endParaRPr lang="ru-RU"/>
        </a:p>
      </dgm:t>
    </dgm:pt>
    <dgm:pt modelId="{DF5DA306-9AA5-4B40-A7B4-225CEB14FEAE}">
      <dgm:prSet/>
      <dgm:spPr/>
      <dgm:t>
        <a:bodyPr/>
        <a:lstStyle/>
        <a:p>
          <a:pPr rtl="0"/>
          <a:r>
            <a:rPr lang="ru-RU" dirty="0" smtClean="0"/>
            <a:t>16.11.2021 года</a:t>
          </a:r>
          <a:endParaRPr lang="ru-RU" dirty="0"/>
        </a:p>
      </dgm:t>
    </dgm:pt>
    <dgm:pt modelId="{8CCBFF27-ACA8-4454-9356-D0490E53B94F}" type="parTrans" cxnId="{5D4E90C7-B6E5-434A-A1DC-03A83BFCA2D1}">
      <dgm:prSet/>
      <dgm:spPr/>
      <dgm:t>
        <a:bodyPr/>
        <a:lstStyle/>
        <a:p>
          <a:endParaRPr lang="ru-RU"/>
        </a:p>
      </dgm:t>
    </dgm:pt>
    <dgm:pt modelId="{BDDAD0B5-51EE-46EA-9E46-7251CCF38787}" type="sibTrans" cxnId="{5D4E90C7-B6E5-434A-A1DC-03A83BFCA2D1}">
      <dgm:prSet/>
      <dgm:spPr/>
      <dgm:t>
        <a:bodyPr/>
        <a:lstStyle/>
        <a:p>
          <a:endParaRPr lang="ru-RU"/>
        </a:p>
      </dgm:t>
    </dgm:pt>
    <dgm:pt modelId="{B7EAADA8-8E5D-4D87-8952-41F250E57417}">
      <dgm:prSet/>
      <dgm:spPr/>
      <dgm:t>
        <a:bodyPr/>
        <a:lstStyle/>
        <a:p>
          <a:pPr rtl="0"/>
          <a:r>
            <a:rPr lang="ru-RU" dirty="0" smtClean="0"/>
            <a:t>Комитет образования администрации Кировского муниципального района Ленинградской области </a:t>
          </a:r>
          <a:endParaRPr lang="ru-RU" dirty="0"/>
        </a:p>
      </dgm:t>
    </dgm:pt>
    <dgm:pt modelId="{AA8F5197-3105-4E2A-A747-D48CE93948C0}" type="parTrans" cxnId="{3FE1DF6A-6EFE-4B65-8E5F-6A9791968BB5}">
      <dgm:prSet/>
      <dgm:spPr/>
      <dgm:t>
        <a:bodyPr/>
        <a:lstStyle/>
        <a:p>
          <a:endParaRPr lang="ru-RU"/>
        </a:p>
      </dgm:t>
    </dgm:pt>
    <dgm:pt modelId="{93A2776D-78E0-4FE9-BDD9-8428589558E4}" type="sibTrans" cxnId="{3FE1DF6A-6EFE-4B65-8E5F-6A9791968BB5}">
      <dgm:prSet/>
      <dgm:spPr/>
      <dgm:t>
        <a:bodyPr/>
        <a:lstStyle/>
        <a:p>
          <a:endParaRPr lang="ru-RU"/>
        </a:p>
      </dgm:t>
    </dgm:pt>
    <dgm:pt modelId="{9C04530B-8365-45FD-A023-7520718E0CA2}" type="pres">
      <dgm:prSet presAssocID="{03020BDE-0D18-4FAF-B6CF-2169D608FA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89803F-FDED-4E1C-862F-0472BC7EF407}" type="pres">
      <dgm:prSet presAssocID="{B7EAADA8-8E5D-4D87-8952-41F250E5741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16AE1-9917-4AE2-8A28-247B5AA7CB58}" type="pres">
      <dgm:prSet presAssocID="{93A2776D-78E0-4FE9-BDD9-8428589558E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7117E5F-345C-4954-9EFF-B5B4E1FFE8D0}" type="pres">
      <dgm:prSet presAssocID="{93A2776D-78E0-4FE9-BDD9-8428589558E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77B3A83-E589-47A7-A0BF-086D38C6A73B}" type="pres">
      <dgm:prSet presAssocID="{708A5EED-DA3E-4DFD-ABCE-F7ADA95A0E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12B5D-BFF9-4750-98D8-04848FB642D0}" type="pres">
      <dgm:prSet presAssocID="{9E539651-0A71-486E-B2D8-EB6E38AFBB85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AE9E577-C4D4-4C4A-B7AB-B57FDABDEDE4}" type="pres">
      <dgm:prSet presAssocID="{9E539651-0A71-486E-B2D8-EB6E38AFBB85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55D4D3F-C195-4683-83E1-CF7B794DFD9B}" type="pres">
      <dgm:prSet presAssocID="{DF5DA306-9AA5-4B40-A7B4-225CEB14FEA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AAC9A5-A450-4EA2-B4D9-0CD7DDF48207}" type="presOf" srcId="{DF5DA306-9AA5-4B40-A7B4-225CEB14FEAE}" destId="{F55D4D3F-C195-4683-83E1-CF7B794DFD9B}" srcOrd="0" destOrd="0" presId="urn:microsoft.com/office/officeart/2005/8/layout/process1"/>
    <dgm:cxn modelId="{816B2E36-E886-4C97-905C-1AC8A4B9405B}" type="presOf" srcId="{03020BDE-0D18-4FAF-B6CF-2169D608FA10}" destId="{9C04530B-8365-45FD-A023-7520718E0CA2}" srcOrd="0" destOrd="0" presId="urn:microsoft.com/office/officeart/2005/8/layout/process1"/>
    <dgm:cxn modelId="{5FE9A627-A94A-4370-A5EA-C987D9E382C6}" type="presOf" srcId="{B7EAADA8-8E5D-4D87-8952-41F250E57417}" destId="{2789803F-FDED-4E1C-862F-0472BC7EF407}" srcOrd="0" destOrd="0" presId="urn:microsoft.com/office/officeart/2005/8/layout/process1"/>
    <dgm:cxn modelId="{4C516974-661B-4569-9F67-DC999FD39723}" type="presOf" srcId="{708A5EED-DA3E-4DFD-ABCE-F7ADA95A0EBE}" destId="{F77B3A83-E589-47A7-A0BF-086D38C6A73B}" srcOrd="0" destOrd="0" presId="urn:microsoft.com/office/officeart/2005/8/layout/process1"/>
    <dgm:cxn modelId="{3FE1DF6A-6EFE-4B65-8E5F-6A9791968BB5}" srcId="{03020BDE-0D18-4FAF-B6CF-2169D608FA10}" destId="{B7EAADA8-8E5D-4D87-8952-41F250E57417}" srcOrd="0" destOrd="0" parTransId="{AA8F5197-3105-4E2A-A747-D48CE93948C0}" sibTransId="{93A2776D-78E0-4FE9-BDD9-8428589558E4}"/>
    <dgm:cxn modelId="{078CD0E5-C983-4AED-AD18-87A258EA061A}" type="presOf" srcId="{9E539651-0A71-486E-B2D8-EB6E38AFBB85}" destId="{B6C12B5D-BFF9-4750-98D8-04848FB642D0}" srcOrd="0" destOrd="0" presId="urn:microsoft.com/office/officeart/2005/8/layout/process1"/>
    <dgm:cxn modelId="{4FBCCCC0-A16D-4008-A8E5-B5F132AE054D}" type="presOf" srcId="{9E539651-0A71-486E-B2D8-EB6E38AFBB85}" destId="{7AE9E577-C4D4-4C4A-B7AB-B57FDABDEDE4}" srcOrd="1" destOrd="0" presId="urn:microsoft.com/office/officeart/2005/8/layout/process1"/>
    <dgm:cxn modelId="{D599361F-CBC1-4854-9A5B-E586DB77FA59}" srcId="{03020BDE-0D18-4FAF-B6CF-2169D608FA10}" destId="{708A5EED-DA3E-4DFD-ABCE-F7ADA95A0EBE}" srcOrd="1" destOrd="0" parTransId="{D6B5A4E2-E279-4842-BB26-F311C6A19AFA}" sibTransId="{9E539651-0A71-486E-B2D8-EB6E38AFBB85}"/>
    <dgm:cxn modelId="{5D4E90C7-B6E5-434A-A1DC-03A83BFCA2D1}" srcId="{03020BDE-0D18-4FAF-B6CF-2169D608FA10}" destId="{DF5DA306-9AA5-4B40-A7B4-225CEB14FEAE}" srcOrd="2" destOrd="0" parTransId="{8CCBFF27-ACA8-4454-9356-D0490E53B94F}" sibTransId="{BDDAD0B5-51EE-46EA-9E46-7251CCF38787}"/>
    <dgm:cxn modelId="{D9902E82-0BF9-459B-92EC-B0F30F6031EA}" type="presOf" srcId="{93A2776D-78E0-4FE9-BDD9-8428589558E4}" destId="{A7117E5F-345C-4954-9EFF-B5B4E1FFE8D0}" srcOrd="1" destOrd="0" presId="urn:microsoft.com/office/officeart/2005/8/layout/process1"/>
    <dgm:cxn modelId="{DE62F3BF-96A8-436F-9E36-2EDD385EE075}" type="presOf" srcId="{93A2776D-78E0-4FE9-BDD9-8428589558E4}" destId="{2C616AE1-9917-4AE2-8A28-247B5AA7CB58}" srcOrd="0" destOrd="0" presId="urn:microsoft.com/office/officeart/2005/8/layout/process1"/>
    <dgm:cxn modelId="{A10DB483-FA45-4FCF-A2EF-9D4C62DF96DF}" type="presParOf" srcId="{9C04530B-8365-45FD-A023-7520718E0CA2}" destId="{2789803F-FDED-4E1C-862F-0472BC7EF407}" srcOrd="0" destOrd="0" presId="urn:microsoft.com/office/officeart/2005/8/layout/process1"/>
    <dgm:cxn modelId="{B4E44C3E-E8FD-410F-8E6C-CC92966ED0B9}" type="presParOf" srcId="{9C04530B-8365-45FD-A023-7520718E0CA2}" destId="{2C616AE1-9917-4AE2-8A28-247B5AA7CB58}" srcOrd="1" destOrd="0" presId="urn:microsoft.com/office/officeart/2005/8/layout/process1"/>
    <dgm:cxn modelId="{97419BD3-EB67-4987-AC89-6D4D72DC0998}" type="presParOf" srcId="{2C616AE1-9917-4AE2-8A28-247B5AA7CB58}" destId="{A7117E5F-345C-4954-9EFF-B5B4E1FFE8D0}" srcOrd="0" destOrd="0" presId="urn:microsoft.com/office/officeart/2005/8/layout/process1"/>
    <dgm:cxn modelId="{112E3BB1-81C8-4F90-B15C-E01BB5B1A311}" type="presParOf" srcId="{9C04530B-8365-45FD-A023-7520718E0CA2}" destId="{F77B3A83-E589-47A7-A0BF-086D38C6A73B}" srcOrd="2" destOrd="0" presId="urn:microsoft.com/office/officeart/2005/8/layout/process1"/>
    <dgm:cxn modelId="{A594B921-4D0A-4EEA-A838-1E1A8CB78901}" type="presParOf" srcId="{9C04530B-8365-45FD-A023-7520718E0CA2}" destId="{B6C12B5D-BFF9-4750-98D8-04848FB642D0}" srcOrd="3" destOrd="0" presId="urn:microsoft.com/office/officeart/2005/8/layout/process1"/>
    <dgm:cxn modelId="{80DBD403-9B96-4B9D-B889-DB3A11A990AE}" type="presParOf" srcId="{B6C12B5D-BFF9-4750-98D8-04848FB642D0}" destId="{7AE9E577-C4D4-4C4A-B7AB-B57FDABDEDE4}" srcOrd="0" destOrd="0" presId="urn:microsoft.com/office/officeart/2005/8/layout/process1"/>
    <dgm:cxn modelId="{528CE544-DF91-4980-86D1-58852478454D}" type="presParOf" srcId="{9C04530B-8365-45FD-A023-7520718E0CA2}" destId="{F55D4D3F-C195-4683-83E1-CF7B794DFD9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21B60B-C3A8-41BD-8144-E33818BB47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4047B-B0BF-44DE-9D66-4538D1F804D6}">
      <dgm:prSet/>
      <dgm:spPr/>
      <dgm:t>
        <a:bodyPr/>
        <a:lstStyle/>
        <a:p>
          <a:pPr rtl="0"/>
          <a:r>
            <a:rPr lang="ru-RU" dirty="0" smtClean="0"/>
            <a:t>Мониторинг результативности реализации инновационных проектов муниципального и институционального уровней включенных в региональный проект "Поддержка школ с низкими образовательными результатами и функционирующими в неблагоприятных условиях ", с целью выявление проблемных областей для дальнейшей проработки</a:t>
          </a:r>
          <a:endParaRPr lang="ru-RU" dirty="0"/>
        </a:p>
      </dgm:t>
    </dgm:pt>
    <dgm:pt modelId="{0E7C211B-F1D8-4A9C-854E-E944F3AB4E96}" type="parTrans" cxnId="{B7EF8568-49B5-42B1-ACAC-DBCDEF00E7EB}">
      <dgm:prSet/>
      <dgm:spPr/>
      <dgm:t>
        <a:bodyPr/>
        <a:lstStyle/>
        <a:p>
          <a:endParaRPr lang="ru-RU"/>
        </a:p>
      </dgm:t>
    </dgm:pt>
    <dgm:pt modelId="{936CBA6E-C7E3-4482-8F51-EFC8483EB8B6}" type="sibTrans" cxnId="{B7EF8568-49B5-42B1-ACAC-DBCDEF00E7EB}">
      <dgm:prSet/>
      <dgm:spPr/>
      <dgm:t>
        <a:bodyPr/>
        <a:lstStyle/>
        <a:p>
          <a:endParaRPr lang="ru-RU"/>
        </a:p>
      </dgm:t>
    </dgm:pt>
    <dgm:pt modelId="{D12F2989-3980-44DF-86C2-B53EAD860D66}" type="pres">
      <dgm:prSet presAssocID="{4121B60B-C3A8-41BD-8144-E33818BB47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E782D-63B8-4E7E-947E-0C493D3BEB83}" type="pres">
      <dgm:prSet presAssocID="{BB74047B-B0BF-44DE-9D66-4538D1F804D6}" presName="parentText" presStyleLbl="node1" presStyleIdx="0" presStyleCnt="1" custLinFactNeighborX="1001" custLinFactNeighborY="750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EF8568-49B5-42B1-ACAC-DBCDEF00E7EB}" srcId="{4121B60B-C3A8-41BD-8144-E33818BB47D6}" destId="{BB74047B-B0BF-44DE-9D66-4538D1F804D6}" srcOrd="0" destOrd="0" parTransId="{0E7C211B-F1D8-4A9C-854E-E944F3AB4E96}" sibTransId="{936CBA6E-C7E3-4482-8F51-EFC8483EB8B6}"/>
    <dgm:cxn modelId="{C3AF93B2-CA5C-475E-9807-2441F59BBCD7}" type="presOf" srcId="{4121B60B-C3A8-41BD-8144-E33818BB47D6}" destId="{D12F2989-3980-44DF-86C2-B53EAD860D66}" srcOrd="0" destOrd="0" presId="urn:microsoft.com/office/officeart/2005/8/layout/vList2"/>
    <dgm:cxn modelId="{B6F864B9-E467-42F7-9569-7D14DF56E721}" type="presOf" srcId="{BB74047B-B0BF-44DE-9D66-4538D1F804D6}" destId="{12CE782D-63B8-4E7E-947E-0C493D3BEB83}" srcOrd="0" destOrd="0" presId="urn:microsoft.com/office/officeart/2005/8/layout/vList2"/>
    <dgm:cxn modelId="{F2F3CA3E-DDF4-4C7D-B945-B6DDEAFCE68C}" type="presParOf" srcId="{D12F2989-3980-44DF-86C2-B53EAD860D66}" destId="{12CE782D-63B8-4E7E-947E-0C493D3BEB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21B60B-C3A8-41BD-8144-E33818BB47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4047B-B0BF-44DE-9D66-4538D1F804D6}">
      <dgm:prSet/>
      <dgm:spPr/>
      <dgm:t>
        <a:bodyPr/>
        <a:lstStyle/>
        <a:p>
          <a:pPr rtl="0"/>
          <a:r>
            <a:rPr lang="ru-RU" dirty="0" smtClean="0"/>
            <a:t>Оперативная информационная и методическая помощь в решении актуальных управленческих и педагогических задач:</a:t>
          </a:r>
          <a:endParaRPr lang="ru-RU" dirty="0"/>
        </a:p>
      </dgm:t>
    </dgm:pt>
    <dgm:pt modelId="{0E7C211B-F1D8-4A9C-854E-E944F3AB4E96}" type="parTrans" cxnId="{B7EF8568-49B5-42B1-ACAC-DBCDEF00E7EB}">
      <dgm:prSet/>
      <dgm:spPr/>
      <dgm:t>
        <a:bodyPr/>
        <a:lstStyle/>
        <a:p>
          <a:endParaRPr lang="ru-RU"/>
        </a:p>
      </dgm:t>
    </dgm:pt>
    <dgm:pt modelId="{936CBA6E-C7E3-4482-8F51-EFC8483EB8B6}" type="sibTrans" cxnId="{B7EF8568-49B5-42B1-ACAC-DBCDEF00E7EB}">
      <dgm:prSet/>
      <dgm:spPr/>
      <dgm:t>
        <a:bodyPr/>
        <a:lstStyle/>
        <a:p>
          <a:endParaRPr lang="ru-RU"/>
        </a:p>
      </dgm:t>
    </dgm:pt>
    <dgm:pt modelId="{D12F2989-3980-44DF-86C2-B53EAD860D66}" type="pres">
      <dgm:prSet presAssocID="{4121B60B-C3A8-41BD-8144-E33818BB47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E782D-63B8-4E7E-947E-0C493D3BEB83}" type="pres">
      <dgm:prSet presAssocID="{BB74047B-B0BF-44DE-9D66-4538D1F804D6}" presName="parentText" presStyleLbl="node1" presStyleIdx="0" presStyleCnt="1" custScaleY="60516" custLinFactNeighborY="-102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EF8568-49B5-42B1-ACAC-DBCDEF00E7EB}" srcId="{4121B60B-C3A8-41BD-8144-E33818BB47D6}" destId="{BB74047B-B0BF-44DE-9D66-4538D1F804D6}" srcOrd="0" destOrd="0" parTransId="{0E7C211B-F1D8-4A9C-854E-E944F3AB4E96}" sibTransId="{936CBA6E-C7E3-4482-8F51-EFC8483EB8B6}"/>
    <dgm:cxn modelId="{4D8D62B7-5036-4FD9-91B6-AB030ECCC896}" type="presOf" srcId="{4121B60B-C3A8-41BD-8144-E33818BB47D6}" destId="{D12F2989-3980-44DF-86C2-B53EAD860D66}" srcOrd="0" destOrd="0" presId="urn:microsoft.com/office/officeart/2005/8/layout/vList2"/>
    <dgm:cxn modelId="{DFBFB4AB-EEA6-4716-AA84-42554B972B13}" type="presOf" srcId="{BB74047B-B0BF-44DE-9D66-4538D1F804D6}" destId="{12CE782D-63B8-4E7E-947E-0C493D3BEB83}" srcOrd="0" destOrd="0" presId="urn:microsoft.com/office/officeart/2005/8/layout/vList2"/>
    <dgm:cxn modelId="{99214487-C28E-4136-95F7-9A0C86424CCD}" type="presParOf" srcId="{D12F2989-3980-44DF-86C2-B53EAD860D66}" destId="{12CE782D-63B8-4E7E-947E-0C493D3BEB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3D0F2B-D0E9-45E0-952F-9D07D920A08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1C12A-DB80-4A94-9822-8ED1DF6B2451}">
      <dgm:prSet custT="1"/>
      <dgm:spPr/>
      <dgm:t>
        <a:bodyPr/>
        <a:lstStyle/>
        <a:p>
          <a:pPr rtl="0"/>
          <a:r>
            <a:rPr lang="ru-RU" sz="1400" b="1" dirty="0" smtClean="0"/>
            <a:t>План мероприятий по оказанию методической  помощи школам, показывающим низкие образовательные результаты, на 2021-2022 учебный год</a:t>
          </a:r>
          <a:endParaRPr lang="ru-RU" sz="1400" dirty="0"/>
        </a:p>
      </dgm:t>
    </dgm:pt>
    <dgm:pt modelId="{172A76A3-A5FE-4177-9C57-815D367A6F8F}" type="parTrans" cxnId="{8EC3801F-80A8-46A6-AB2E-DB6B1BB5C121}">
      <dgm:prSet/>
      <dgm:spPr/>
      <dgm:t>
        <a:bodyPr/>
        <a:lstStyle/>
        <a:p>
          <a:endParaRPr lang="ru-RU"/>
        </a:p>
      </dgm:t>
    </dgm:pt>
    <dgm:pt modelId="{6CF75834-FAE3-4B6B-8DDC-1216819E8E40}" type="sibTrans" cxnId="{8EC3801F-80A8-46A6-AB2E-DB6B1BB5C121}">
      <dgm:prSet/>
      <dgm:spPr/>
      <dgm:t>
        <a:bodyPr/>
        <a:lstStyle/>
        <a:p>
          <a:endParaRPr lang="ru-RU"/>
        </a:p>
      </dgm:t>
    </dgm:pt>
    <dgm:pt modelId="{F5DD8553-5D5D-4533-B6A1-1518FD7AC0F4}">
      <dgm:prSet custT="1"/>
      <dgm:spPr/>
      <dgm:t>
        <a:bodyPr/>
        <a:lstStyle/>
        <a:p>
          <a:pPr rtl="0"/>
          <a:r>
            <a:rPr lang="ru-RU" sz="1400" b="1" dirty="0" smtClean="0"/>
            <a:t>Мониторинг профессиональных дефицитов педагогов по вопросам использования новых форм организации образовательного процесса и методов обучения;</a:t>
          </a:r>
          <a:endParaRPr lang="ru-RU" sz="1400" dirty="0"/>
        </a:p>
      </dgm:t>
    </dgm:pt>
    <dgm:pt modelId="{98E45B49-08B9-40F3-9E4E-EDD6FDB7C8DB}" type="parTrans" cxnId="{1E6D8D6C-EB7D-4F1B-BE3A-1C41D664C1DF}">
      <dgm:prSet/>
      <dgm:spPr/>
      <dgm:t>
        <a:bodyPr/>
        <a:lstStyle/>
        <a:p>
          <a:endParaRPr lang="ru-RU"/>
        </a:p>
      </dgm:t>
    </dgm:pt>
    <dgm:pt modelId="{9247F2ED-20EB-43EE-9475-26CAE7AD1168}" type="sibTrans" cxnId="{1E6D8D6C-EB7D-4F1B-BE3A-1C41D664C1DF}">
      <dgm:prSet/>
      <dgm:spPr/>
      <dgm:t>
        <a:bodyPr/>
        <a:lstStyle/>
        <a:p>
          <a:endParaRPr lang="ru-RU"/>
        </a:p>
      </dgm:t>
    </dgm:pt>
    <dgm:pt modelId="{F417A7A1-80CB-4757-9BC2-DBB21B029283}">
      <dgm:prSet custT="1"/>
      <dgm:spPr/>
      <dgm:t>
        <a:bodyPr/>
        <a:lstStyle/>
        <a:p>
          <a:pPr rtl="0"/>
          <a:r>
            <a:rPr lang="ru-RU" sz="1400" b="1" dirty="0" smtClean="0"/>
            <a:t>Утверждение адресных рекомендаций по результатам мониторинга профессиональных дефицитов педагогов</a:t>
          </a:r>
          <a:endParaRPr lang="ru-RU" sz="1400" dirty="0"/>
        </a:p>
      </dgm:t>
    </dgm:pt>
    <dgm:pt modelId="{310DA947-B116-44D1-8E6E-DFCD1E99087B}" type="parTrans" cxnId="{63B64C51-C28E-465D-AE29-C47292A2EB3D}">
      <dgm:prSet/>
      <dgm:spPr/>
      <dgm:t>
        <a:bodyPr/>
        <a:lstStyle/>
        <a:p>
          <a:endParaRPr lang="ru-RU"/>
        </a:p>
      </dgm:t>
    </dgm:pt>
    <dgm:pt modelId="{E663F7AC-B6FC-4AD6-910E-2FC2B25FA624}" type="sibTrans" cxnId="{63B64C51-C28E-465D-AE29-C47292A2EB3D}">
      <dgm:prSet/>
      <dgm:spPr/>
      <dgm:t>
        <a:bodyPr/>
        <a:lstStyle/>
        <a:p>
          <a:endParaRPr lang="ru-RU"/>
        </a:p>
      </dgm:t>
    </dgm:pt>
    <dgm:pt modelId="{8A1F61D6-8D36-4429-B210-96C5290B5AF2}">
      <dgm:prSet custT="1"/>
      <dgm:spPr/>
      <dgm:t>
        <a:bodyPr/>
        <a:lstStyle/>
        <a:p>
          <a:pPr rtl="0"/>
          <a:r>
            <a:rPr lang="ru-RU" sz="1400" b="1" dirty="0" smtClean="0"/>
            <a:t>Мониторинговое исследование состояния методической работы в общеобразовательных организациях; </a:t>
          </a:r>
          <a:endParaRPr lang="ru-RU" sz="1400" dirty="0"/>
        </a:p>
      </dgm:t>
    </dgm:pt>
    <dgm:pt modelId="{11B0E36A-020E-46C6-A1F8-1BD8DB2530FF}" type="parTrans" cxnId="{C24245CD-5A4B-47D6-AB3B-48882E7A6F1C}">
      <dgm:prSet/>
      <dgm:spPr/>
      <dgm:t>
        <a:bodyPr/>
        <a:lstStyle/>
        <a:p>
          <a:endParaRPr lang="ru-RU"/>
        </a:p>
      </dgm:t>
    </dgm:pt>
    <dgm:pt modelId="{C34B0F12-6578-471E-BE07-DC8BDAF932E1}" type="sibTrans" cxnId="{C24245CD-5A4B-47D6-AB3B-48882E7A6F1C}">
      <dgm:prSet/>
      <dgm:spPr/>
      <dgm:t>
        <a:bodyPr/>
        <a:lstStyle/>
        <a:p>
          <a:endParaRPr lang="ru-RU"/>
        </a:p>
      </dgm:t>
    </dgm:pt>
    <dgm:pt modelId="{F918A347-2F16-4217-B29E-34C44B94BD67}">
      <dgm:prSet custT="1"/>
      <dgm:spPr/>
      <dgm:t>
        <a:bodyPr/>
        <a:lstStyle/>
        <a:p>
          <a:pPr rtl="0"/>
          <a:r>
            <a:rPr lang="ru-RU" sz="1400" b="1" dirty="0" smtClean="0"/>
            <a:t>Утверждение адресных рекомендаций по результатам мониторингового исследования состояния методической работы в ОО с низкими образовательными результатами в 2021 году;</a:t>
          </a:r>
          <a:endParaRPr lang="ru-RU" sz="1400" dirty="0"/>
        </a:p>
      </dgm:t>
    </dgm:pt>
    <dgm:pt modelId="{7640EBB9-C010-4E63-BBC0-38E8A69AA21A}" type="parTrans" cxnId="{07C9CFA5-1376-4E2E-972F-9820408C9846}">
      <dgm:prSet/>
      <dgm:spPr/>
      <dgm:t>
        <a:bodyPr/>
        <a:lstStyle/>
        <a:p>
          <a:endParaRPr lang="ru-RU"/>
        </a:p>
      </dgm:t>
    </dgm:pt>
    <dgm:pt modelId="{5DB5DC17-0911-44ED-8A2C-CF2EDC0810AD}" type="sibTrans" cxnId="{07C9CFA5-1376-4E2E-972F-9820408C9846}">
      <dgm:prSet/>
      <dgm:spPr/>
      <dgm:t>
        <a:bodyPr/>
        <a:lstStyle/>
        <a:p>
          <a:endParaRPr lang="ru-RU"/>
        </a:p>
      </dgm:t>
    </dgm:pt>
    <dgm:pt modelId="{D706B390-9ACF-44FD-878E-DF03694B1E0E}" type="pres">
      <dgm:prSet presAssocID="{D83D0F2B-D0E9-45E0-952F-9D07D920A08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B5D17B-4113-4996-9C89-B1F73225A36A}" type="pres">
      <dgm:prSet presAssocID="{D371C12A-DB80-4A94-9822-8ED1DF6B2451}" presName="composite" presStyleCnt="0"/>
      <dgm:spPr/>
    </dgm:pt>
    <dgm:pt modelId="{1B04A2FC-AC11-4261-B30A-8BF0925D37C6}" type="pres">
      <dgm:prSet presAssocID="{D371C12A-DB80-4A94-9822-8ED1DF6B2451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67FF361-F692-4B9A-95F3-A14ABCA573FD}" type="pres">
      <dgm:prSet presAssocID="{D371C12A-DB80-4A94-9822-8ED1DF6B2451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01702-3D81-4D49-BB26-DEBB74379567}" type="pres">
      <dgm:prSet presAssocID="{6CF75834-FAE3-4B6B-8DDC-1216819E8E40}" presName="spacing" presStyleCnt="0"/>
      <dgm:spPr/>
    </dgm:pt>
    <dgm:pt modelId="{CDFBB0CE-06F7-4DEF-B4DA-ECF617735B5E}" type="pres">
      <dgm:prSet presAssocID="{F5DD8553-5D5D-4533-B6A1-1518FD7AC0F4}" presName="composite" presStyleCnt="0"/>
      <dgm:spPr/>
    </dgm:pt>
    <dgm:pt modelId="{E4D29FD5-A5C1-4110-BC12-7C4578124326}" type="pres">
      <dgm:prSet presAssocID="{F5DD8553-5D5D-4533-B6A1-1518FD7AC0F4}" presName="imgShp" presStyleLbl="fgImgPlac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035E19E-9FBE-4724-B00E-0191627F712C}" type="pres">
      <dgm:prSet presAssocID="{F5DD8553-5D5D-4533-B6A1-1518FD7AC0F4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0AFD2D-8CA5-4DCE-8B60-0ED13DB02E07}" type="pres">
      <dgm:prSet presAssocID="{9247F2ED-20EB-43EE-9475-26CAE7AD1168}" presName="spacing" presStyleCnt="0"/>
      <dgm:spPr/>
    </dgm:pt>
    <dgm:pt modelId="{A06CA4F7-1C25-4FF3-BB3C-33D2B8BFE565}" type="pres">
      <dgm:prSet presAssocID="{F417A7A1-80CB-4757-9BC2-DBB21B029283}" presName="composite" presStyleCnt="0"/>
      <dgm:spPr/>
    </dgm:pt>
    <dgm:pt modelId="{02E527D0-49A6-4EDA-91B2-337F91097187}" type="pres">
      <dgm:prSet presAssocID="{F417A7A1-80CB-4757-9BC2-DBB21B029283}" presName="imgShp" presStyleLbl="fgImgPlace1" presStyleIdx="2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6F4D087-0569-4F45-829D-2552527AF495}" type="pres">
      <dgm:prSet presAssocID="{F417A7A1-80CB-4757-9BC2-DBB21B029283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3A728F-7658-4648-8B75-09461A6AC073}" type="pres">
      <dgm:prSet presAssocID="{E663F7AC-B6FC-4AD6-910E-2FC2B25FA624}" presName="spacing" presStyleCnt="0"/>
      <dgm:spPr/>
    </dgm:pt>
    <dgm:pt modelId="{CB6B2CB0-4AAB-4B1A-A741-99590C34248D}" type="pres">
      <dgm:prSet presAssocID="{8A1F61D6-8D36-4429-B210-96C5290B5AF2}" presName="composite" presStyleCnt="0"/>
      <dgm:spPr/>
    </dgm:pt>
    <dgm:pt modelId="{92189F04-5FE8-4111-813E-B9322BE9B694}" type="pres">
      <dgm:prSet presAssocID="{8A1F61D6-8D36-4429-B210-96C5290B5AF2}" presName="imgShp" presStyleLbl="fgImgPlace1" presStyleIdx="3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052A444-F8AE-42C1-858F-B4D5D415DAFA}" type="pres">
      <dgm:prSet presAssocID="{8A1F61D6-8D36-4429-B210-96C5290B5AF2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642AE-DA71-4877-B9F5-007600DA62C2}" type="pres">
      <dgm:prSet presAssocID="{C34B0F12-6578-471E-BE07-DC8BDAF932E1}" presName="spacing" presStyleCnt="0"/>
      <dgm:spPr/>
    </dgm:pt>
    <dgm:pt modelId="{1F4EF4BE-7A49-4B27-AE7B-9A392ED224EA}" type="pres">
      <dgm:prSet presAssocID="{F918A347-2F16-4217-B29E-34C44B94BD67}" presName="composite" presStyleCnt="0"/>
      <dgm:spPr/>
    </dgm:pt>
    <dgm:pt modelId="{482116F4-55E9-452D-96DE-72B879BB434E}" type="pres">
      <dgm:prSet presAssocID="{F918A347-2F16-4217-B29E-34C44B94BD67}" presName="imgShp" presStyleLbl="fgImgPlace1" presStyleIdx="4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0028FE4-896F-4CA3-A31F-9393A8A5B288}" type="pres">
      <dgm:prSet presAssocID="{F918A347-2F16-4217-B29E-34C44B94BD6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3FE6C5-2A7F-43D2-B2BC-2648E11BC066}" type="presOf" srcId="{F417A7A1-80CB-4757-9BC2-DBB21B029283}" destId="{66F4D087-0569-4F45-829D-2552527AF495}" srcOrd="0" destOrd="0" presId="urn:microsoft.com/office/officeart/2005/8/layout/vList3"/>
    <dgm:cxn modelId="{8EC3801F-80A8-46A6-AB2E-DB6B1BB5C121}" srcId="{D83D0F2B-D0E9-45E0-952F-9D07D920A082}" destId="{D371C12A-DB80-4A94-9822-8ED1DF6B2451}" srcOrd="0" destOrd="0" parTransId="{172A76A3-A5FE-4177-9C57-815D367A6F8F}" sibTransId="{6CF75834-FAE3-4B6B-8DDC-1216819E8E40}"/>
    <dgm:cxn modelId="{1E6D8D6C-EB7D-4F1B-BE3A-1C41D664C1DF}" srcId="{D83D0F2B-D0E9-45E0-952F-9D07D920A082}" destId="{F5DD8553-5D5D-4533-B6A1-1518FD7AC0F4}" srcOrd="1" destOrd="0" parTransId="{98E45B49-08B9-40F3-9E4E-EDD6FDB7C8DB}" sibTransId="{9247F2ED-20EB-43EE-9475-26CAE7AD1168}"/>
    <dgm:cxn modelId="{731475EC-E2FD-4A8F-944F-6C8E03BA0EBF}" type="presOf" srcId="{D83D0F2B-D0E9-45E0-952F-9D07D920A082}" destId="{D706B390-9ACF-44FD-878E-DF03694B1E0E}" srcOrd="0" destOrd="0" presId="urn:microsoft.com/office/officeart/2005/8/layout/vList3"/>
    <dgm:cxn modelId="{07C9CFA5-1376-4E2E-972F-9820408C9846}" srcId="{D83D0F2B-D0E9-45E0-952F-9D07D920A082}" destId="{F918A347-2F16-4217-B29E-34C44B94BD67}" srcOrd="4" destOrd="0" parTransId="{7640EBB9-C010-4E63-BBC0-38E8A69AA21A}" sibTransId="{5DB5DC17-0911-44ED-8A2C-CF2EDC0810AD}"/>
    <dgm:cxn modelId="{C24245CD-5A4B-47D6-AB3B-48882E7A6F1C}" srcId="{D83D0F2B-D0E9-45E0-952F-9D07D920A082}" destId="{8A1F61D6-8D36-4429-B210-96C5290B5AF2}" srcOrd="3" destOrd="0" parTransId="{11B0E36A-020E-46C6-A1F8-1BD8DB2530FF}" sibTransId="{C34B0F12-6578-471E-BE07-DC8BDAF932E1}"/>
    <dgm:cxn modelId="{B375FBD3-3DFE-4C55-B872-FB1240A324D1}" type="presOf" srcId="{F918A347-2F16-4217-B29E-34C44B94BD67}" destId="{20028FE4-896F-4CA3-A31F-9393A8A5B288}" srcOrd="0" destOrd="0" presId="urn:microsoft.com/office/officeart/2005/8/layout/vList3"/>
    <dgm:cxn modelId="{583EAA66-2E07-4C78-B87B-98C278703EB2}" type="presOf" srcId="{8A1F61D6-8D36-4429-B210-96C5290B5AF2}" destId="{2052A444-F8AE-42C1-858F-B4D5D415DAFA}" srcOrd="0" destOrd="0" presId="urn:microsoft.com/office/officeart/2005/8/layout/vList3"/>
    <dgm:cxn modelId="{63B64C51-C28E-465D-AE29-C47292A2EB3D}" srcId="{D83D0F2B-D0E9-45E0-952F-9D07D920A082}" destId="{F417A7A1-80CB-4757-9BC2-DBB21B029283}" srcOrd="2" destOrd="0" parTransId="{310DA947-B116-44D1-8E6E-DFCD1E99087B}" sibTransId="{E663F7AC-B6FC-4AD6-910E-2FC2B25FA624}"/>
    <dgm:cxn modelId="{1284241D-34B7-4704-A53D-B658A130F694}" type="presOf" srcId="{D371C12A-DB80-4A94-9822-8ED1DF6B2451}" destId="{867FF361-F692-4B9A-95F3-A14ABCA573FD}" srcOrd="0" destOrd="0" presId="urn:microsoft.com/office/officeart/2005/8/layout/vList3"/>
    <dgm:cxn modelId="{EFFFE9C2-7462-44A2-9F0A-2920D4BC773D}" type="presOf" srcId="{F5DD8553-5D5D-4533-B6A1-1518FD7AC0F4}" destId="{8035E19E-9FBE-4724-B00E-0191627F712C}" srcOrd="0" destOrd="0" presId="urn:microsoft.com/office/officeart/2005/8/layout/vList3"/>
    <dgm:cxn modelId="{4A770EE1-BF0C-4DD2-B751-C2B77340B16C}" type="presParOf" srcId="{D706B390-9ACF-44FD-878E-DF03694B1E0E}" destId="{07B5D17B-4113-4996-9C89-B1F73225A36A}" srcOrd="0" destOrd="0" presId="urn:microsoft.com/office/officeart/2005/8/layout/vList3"/>
    <dgm:cxn modelId="{ECEEAF1B-6FEE-4D36-BB7C-E60649CAC863}" type="presParOf" srcId="{07B5D17B-4113-4996-9C89-B1F73225A36A}" destId="{1B04A2FC-AC11-4261-B30A-8BF0925D37C6}" srcOrd="0" destOrd="0" presId="urn:microsoft.com/office/officeart/2005/8/layout/vList3"/>
    <dgm:cxn modelId="{3005B6B0-2BE8-4788-8247-66FC1F02C27C}" type="presParOf" srcId="{07B5D17B-4113-4996-9C89-B1F73225A36A}" destId="{867FF361-F692-4B9A-95F3-A14ABCA573FD}" srcOrd="1" destOrd="0" presId="urn:microsoft.com/office/officeart/2005/8/layout/vList3"/>
    <dgm:cxn modelId="{8BF2B175-714D-4921-BBCE-01736F827B7B}" type="presParOf" srcId="{D706B390-9ACF-44FD-878E-DF03694B1E0E}" destId="{32401702-3D81-4D49-BB26-DEBB74379567}" srcOrd="1" destOrd="0" presId="urn:microsoft.com/office/officeart/2005/8/layout/vList3"/>
    <dgm:cxn modelId="{9599EF9E-7743-4155-9688-9658C12EA01C}" type="presParOf" srcId="{D706B390-9ACF-44FD-878E-DF03694B1E0E}" destId="{CDFBB0CE-06F7-4DEF-B4DA-ECF617735B5E}" srcOrd="2" destOrd="0" presId="urn:microsoft.com/office/officeart/2005/8/layout/vList3"/>
    <dgm:cxn modelId="{8E1BAD2E-8D56-4D2C-B401-D6659BFA2B54}" type="presParOf" srcId="{CDFBB0CE-06F7-4DEF-B4DA-ECF617735B5E}" destId="{E4D29FD5-A5C1-4110-BC12-7C4578124326}" srcOrd="0" destOrd="0" presId="urn:microsoft.com/office/officeart/2005/8/layout/vList3"/>
    <dgm:cxn modelId="{9A52000A-44DB-47AA-9370-F425623B2D5B}" type="presParOf" srcId="{CDFBB0CE-06F7-4DEF-B4DA-ECF617735B5E}" destId="{8035E19E-9FBE-4724-B00E-0191627F712C}" srcOrd="1" destOrd="0" presId="urn:microsoft.com/office/officeart/2005/8/layout/vList3"/>
    <dgm:cxn modelId="{65A842C4-FF45-42F5-9BA2-EDEEC3D42047}" type="presParOf" srcId="{D706B390-9ACF-44FD-878E-DF03694B1E0E}" destId="{E00AFD2D-8CA5-4DCE-8B60-0ED13DB02E07}" srcOrd="3" destOrd="0" presId="urn:microsoft.com/office/officeart/2005/8/layout/vList3"/>
    <dgm:cxn modelId="{B33261B3-2CEA-416D-86BF-D7CA05FD25E1}" type="presParOf" srcId="{D706B390-9ACF-44FD-878E-DF03694B1E0E}" destId="{A06CA4F7-1C25-4FF3-BB3C-33D2B8BFE565}" srcOrd="4" destOrd="0" presId="urn:microsoft.com/office/officeart/2005/8/layout/vList3"/>
    <dgm:cxn modelId="{0CF38651-FB9A-4DE3-A0FA-FAA43046DDC0}" type="presParOf" srcId="{A06CA4F7-1C25-4FF3-BB3C-33D2B8BFE565}" destId="{02E527D0-49A6-4EDA-91B2-337F91097187}" srcOrd="0" destOrd="0" presId="urn:microsoft.com/office/officeart/2005/8/layout/vList3"/>
    <dgm:cxn modelId="{1AAEB0B4-71C0-4320-833D-3796D30D28A5}" type="presParOf" srcId="{A06CA4F7-1C25-4FF3-BB3C-33D2B8BFE565}" destId="{66F4D087-0569-4F45-829D-2552527AF495}" srcOrd="1" destOrd="0" presId="urn:microsoft.com/office/officeart/2005/8/layout/vList3"/>
    <dgm:cxn modelId="{CEE84547-40A0-4EDE-8496-AB5710757427}" type="presParOf" srcId="{D706B390-9ACF-44FD-878E-DF03694B1E0E}" destId="{D63A728F-7658-4648-8B75-09461A6AC073}" srcOrd="5" destOrd="0" presId="urn:microsoft.com/office/officeart/2005/8/layout/vList3"/>
    <dgm:cxn modelId="{DEE3C1D1-88D5-4A0B-96CA-28AA4D3CF3EF}" type="presParOf" srcId="{D706B390-9ACF-44FD-878E-DF03694B1E0E}" destId="{CB6B2CB0-4AAB-4B1A-A741-99590C34248D}" srcOrd="6" destOrd="0" presId="urn:microsoft.com/office/officeart/2005/8/layout/vList3"/>
    <dgm:cxn modelId="{43155C7F-083C-4A5F-B910-083B1C5F9231}" type="presParOf" srcId="{CB6B2CB0-4AAB-4B1A-A741-99590C34248D}" destId="{92189F04-5FE8-4111-813E-B9322BE9B694}" srcOrd="0" destOrd="0" presId="urn:microsoft.com/office/officeart/2005/8/layout/vList3"/>
    <dgm:cxn modelId="{2AB0BD76-90F2-4BA3-84ED-72CA1C0A4F1D}" type="presParOf" srcId="{CB6B2CB0-4AAB-4B1A-A741-99590C34248D}" destId="{2052A444-F8AE-42C1-858F-B4D5D415DAFA}" srcOrd="1" destOrd="0" presId="urn:microsoft.com/office/officeart/2005/8/layout/vList3"/>
    <dgm:cxn modelId="{86EF7B82-DFB6-4AD8-9F7A-E29A5B368E13}" type="presParOf" srcId="{D706B390-9ACF-44FD-878E-DF03694B1E0E}" destId="{499642AE-DA71-4877-B9F5-007600DA62C2}" srcOrd="7" destOrd="0" presId="urn:microsoft.com/office/officeart/2005/8/layout/vList3"/>
    <dgm:cxn modelId="{2FC8EFA5-06A4-488F-ADA1-493733851928}" type="presParOf" srcId="{D706B390-9ACF-44FD-878E-DF03694B1E0E}" destId="{1F4EF4BE-7A49-4B27-AE7B-9A392ED224EA}" srcOrd="8" destOrd="0" presId="urn:microsoft.com/office/officeart/2005/8/layout/vList3"/>
    <dgm:cxn modelId="{212EC787-219A-4A63-A6BD-BDB14D03747A}" type="presParOf" srcId="{1F4EF4BE-7A49-4B27-AE7B-9A392ED224EA}" destId="{482116F4-55E9-452D-96DE-72B879BB434E}" srcOrd="0" destOrd="0" presId="urn:microsoft.com/office/officeart/2005/8/layout/vList3"/>
    <dgm:cxn modelId="{ECC77601-5821-42C5-8767-697977199205}" type="presParOf" srcId="{1F4EF4BE-7A49-4B27-AE7B-9A392ED224EA}" destId="{20028FE4-896F-4CA3-A31F-9393A8A5B28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F4E9703-6F2A-447D-B37B-3E12573B86A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E91A13-1A4A-4E18-9102-B344113FCBB9}">
      <dgm:prSet custT="1"/>
      <dgm:spPr/>
      <dgm:t>
        <a:bodyPr/>
        <a:lstStyle/>
        <a:p>
          <a:pPr rtl="0"/>
          <a:r>
            <a:rPr lang="ru-RU" sz="3600" dirty="0" smtClean="0"/>
            <a:t>Задачи, </a:t>
          </a:r>
          <a:br>
            <a:rPr lang="ru-RU" sz="3600" dirty="0" smtClean="0"/>
          </a:br>
          <a:r>
            <a:rPr lang="ru-RU" sz="2400" dirty="0" smtClean="0">
              <a:solidFill>
                <a:srgbClr val="FF0000"/>
              </a:solidFill>
            </a:rPr>
            <a:t>которые определены школами в октябре 2021!</a:t>
          </a:r>
          <a:endParaRPr lang="ru-RU" sz="2400" dirty="0">
            <a:solidFill>
              <a:srgbClr val="FF0000"/>
            </a:solidFill>
          </a:endParaRPr>
        </a:p>
      </dgm:t>
    </dgm:pt>
    <dgm:pt modelId="{6308DACB-5FE8-4660-B8C7-FFD36FFB12B1}" type="parTrans" cxnId="{015341B7-5F98-4269-ABA3-590E3CC9016F}">
      <dgm:prSet/>
      <dgm:spPr/>
      <dgm:t>
        <a:bodyPr/>
        <a:lstStyle/>
        <a:p>
          <a:endParaRPr lang="ru-RU"/>
        </a:p>
      </dgm:t>
    </dgm:pt>
    <dgm:pt modelId="{DECF8CF2-1939-4810-BB81-5771F3C77BA5}" type="sibTrans" cxnId="{015341B7-5F98-4269-ABA3-590E3CC9016F}">
      <dgm:prSet/>
      <dgm:spPr/>
      <dgm:t>
        <a:bodyPr/>
        <a:lstStyle/>
        <a:p>
          <a:endParaRPr lang="ru-RU"/>
        </a:p>
      </dgm:t>
    </dgm:pt>
    <dgm:pt modelId="{3C19CD60-B22C-4613-868D-D9BF701865B7}" type="pres">
      <dgm:prSet presAssocID="{2F4E9703-6F2A-447D-B37B-3E12573B86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584B80-1113-457D-AB9A-41163BE4C3AB}" type="pres">
      <dgm:prSet presAssocID="{2F4E9703-6F2A-447D-B37B-3E12573B86A7}" presName="arrow" presStyleLbl="bgShp" presStyleIdx="0" presStyleCnt="1" custScaleY="107143" custLinFactNeighborY="23809"/>
      <dgm:spPr/>
    </dgm:pt>
    <dgm:pt modelId="{713DDD70-5806-4B49-A870-6ADFA10EEC8E}" type="pres">
      <dgm:prSet presAssocID="{2F4E9703-6F2A-447D-B37B-3E12573B86A7}" presName="points" presStyleCnt="0"/>
      <dgm:spPr/>
    </dgm:pt>
    <dgm:pt modelId="{D700CEFC-5B31-4C4A-9249-C6106B041251}" type="pres">
      <dgm:prSet presAssocID="{64E91A13-1A4A-4E18-9102-B344113FCBB9}" presName="compositeA" presStyleCnt="0"/>
      <dgm:spPr/>
    </dgm:pt>
    <dgm:pt modelId="{06F4A5D6-29B2-4AE9-8C13-2964E1119A97}" type="pres">
      <dgm:prSet presAssocID="{64E91A13-1A4A-4E18-9102-B344113FCBB9}" presName="textA" presStyleLbl="revTx" presStyleIdx="0" presStyleCnt="1" custScaleX="111328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F58CE-B55C-4198-B8ED-6B6C4BC93ABD}" type="pres">
      <dgm:prSet presAssocID="{64E91A13-1A4A-4E18-9102-B344113FCBB9}" presName="circleA" presStyleLbl="node1" presStyleIdx="0" presStyleCnt="1"/>
      <dgm:spPr/>
    </dgm:pt>
    <dgm:pt modelId="{33BFEB94-5126-4243-8541-49EF2BB160F3}" type="pres">
      <dgm:prSet presAssocID="{64E91A13-1A4A-4E18-9102-B344113FCBB9}" presName="spaceA" presStyleCnt="0"/>
      <dgm:spPr/>
    </dgm:pt>
  </dgm:ptLst>
  <dgm:cxnLst>
    <dgm:cxn modelId="{015341B7-5F98-4269-ABA3-590E3CC9016F}" srcId="{2F4E9703-6F2A-447D-B37B-3E12573B86A7}" destId="{64E91A13-1A4A-4E18-9102-B344113FCBB9}" srcOrd="0" destOrd="0" parTransId="{6308DACB-5FE8-4660-B8C7-FFD36FFB12B1}" sibTransId="{DECF8CF2-1939-4810-BB81-5771F3C77BA5}"/>
    <dgm:cxn modelId="{8BCAB452-3595-4DEF-969A-E55952FA15E9}" type="presOf" srcId="{64E91A13-1A4A-4E18-9102-B344113FCBB9}" destId="{06F4A5D6-29B2-4AE9-8C13-2964E1119A97}" srcOrd="0" destOrd="0" presId="urn:microsoft.com/office/officeart/2005/8/layout/hProcess11"/>
    <dgm:cxn modelId="{B48967BA-07C8-4DF6-BF05-B9804874E61C}" type="presOf" srcId="{2F4E9703-6F2A-447D-B37B-3E12573B86A7}" destId="{3C19CD60-B22C-4613-868D-D9BF701865B7}" srcOrd="0" destOrd="0" presId="urn:microsoft.com/office/officeart/2005/8/layout/hProcess11"/>
    <dgm:cxn modelId="{E9383875-006C-4CE3-8901-AEC40D4E3825}" type="presParOf" srcId="{3C19CD60-B22C-4613-868D-D9BF701865B7}" destId="{4D584B80-1113-457D-AB9A-41163BE4C3AB}" srcOrd="0" destOrd="0" presId="urn:microsoft.com/office/officeart/2005/8/layout/hProcess11"/>
    <dgm:cxn modelId="{F58731A0-5FBC-4552-8616-DFB969324DF8}" type="presParOf" srcId="{3C19CD60-B22C-4613-868D-D9BF701865B7}" destId="{713DDD70-5806-4B49-A870-6ADFA10EEC8E}" srcOrd="1" destOrd="0" presId="urn:microsoft.com/office/officeart/2005/8/layout/hProcess11"/>
    <dgm:cxn modelId="{BD41587B-0F23-4906-8C0B-C0F0A7B94C1F}" type="presParOf" srcId="{713DDD70-5806-4B49-A870-6ADFA10EEC8E}" destId="{D700CEFC-5B31-4C4A-9249-C6106B041251}" srcOrd="0" destOrd="0" presId="urn:microsoft.com/office/officeart/2005/8/layout/hProcess11"/>
    <dgm:cxn modelId="{7B53ABDC-62F4-4EE7-B367-8E9EA352C3AC}" type="presParOf" srcId="{D700CEFC-5B31-4C4A-9249-C6106B041251}" destId="{06F4A5D6-29B2-4AE9-8C13-2964E1119A97}" srcOrd="0" destOrd="0" presId="urn:microsoft.com/office/officeart/2005/8/layout/hProcess11"/>
    <dgm:cxn modelId="{FC838EA6-001D-4397-8F1B-1DDED0CC6C5F}" type="presParOf" srcId="{D700CEFC-5B31-4C4A-9249-C6106B041251}" destId="{22FF58CE-B55C-4198-B8ED-6B6C4BC93ABD}" srcOrd="1" destOrd="0" presId="urn:microsoft.com/office/officeart/2005/8/layout/hProcess11"/>
    <dgm:cxn modelId="{81846FA1-B668-448E-8B18-2B3781CA1B43}" type="presParOf" srcId="{D700CEFC-5B31-4C4A-9249-C6106B041251}" destId="{33BFEB94-5126-4243-8541-49EF2BB160F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02A2947-0F77-4179-89CF-31864031F18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077F96-0CF1-4F64-9E33-0711A583560E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ru-RU" dirty="0" smtClean="0"/>
            <a:t>Недостатки: не во всех школах разработаны индивидуальные образовательные маршруты для высоко мотивированных и одаренных обучающихся;</a:t>
          </a:r>
          <a:endParaRPr lang="ru-RU" dirty="0"/>
        </a:p>
      </dgm:t>
    </dgm:pt>
    <dgm:pt modelId="{891B1013-89DC-4927-89EB-84D4F97AD7A0}" type="parTrans" cxnId="{E3061394-43CB-4A12-A9F0-09BE39FA21B2}">
      <dgm:prSet/>
      <dgm:spPr/>
      <dgm:t>
        <a:bodyPr/>
        <a:lstStyle/>
        <a:p>
          <a:endParaRPr lang="ru-RU"/>
        </a:p>
      </dgm:t>
    </dgm:pt>
    <dgm:pt modelId="{A88B54E1-1891-4622-AC16-F110C1B45494}" type="sibTrans" cxnId="{E3061394-43CB-4A12-A9F0-09BE39FA21B2}">
      <dgm:prSet/>
      <dgm:spPr/>
      <dgm:t>
        <a:bodyPr/>
        <a:lstStyle/>
        <a:p>
          <a:endParaRPr lang="ru-RU"/>
        </a:p>
      </dgm:t>
    </dgm:pt>
    <dgm:pt modelId="{818A60A7-8019-4349-8116-350166CD0ABE}">
      <dgm:prSet/>
      <dgm:spPr/>
      <dgm:t>
        <a:bodyPr/>
        <a:lstStyle/>
        <a:p>
          <a:pPr rtl="0"/>
          <a:r>
            <a:rPr lang="ru-RU" dirty="0" smtClean="0"/>
            <a:t>Решение: (план мероприятий по оказанию методической  помощи школам, показывающим низкие образовательные результаты, на 2021-2022 учебный год)</a:t>
          </a:r>
          <a:endParaRPr lang="ru-RU" dirty="0"/>
        </a:p>
      </dgm:t>
    </dgm:pt>
    <dgm:pt modelId="{BB7ECD79-54B2-4B79-9579-357786E5486F}" type="parTrans" cxnId="{C463B1AC-CF37-4345-8434-160C4D2E9720}">
      <dgm:prSet/>
      <dgm:spPr/>
      <dgm:t>
        <a:bodyPr/>
        <a:lstStyle/>
        <a:p>
          <a:endParaRPr lang="ru-RU"/>
        </a:p>
      </dgm:t>
    </dgm:pt>
    <dgm:pt modelId="{66E174AF-39FD-4465-A451-F67F946901FF}" type="sibTrans" cxnId="{C463B1AC-CF37-4345-8434-160C4D2E9720}">
      <dgm:prSet/>
      <dgm:spPr/>
      <dgm:t>
        <a:bodyPr/>
        <a:lstStyle/>
        <a:p>
          <a:endParaRPr lang="ru-RU"/>
        </a:p>
      </dgm:t>
    </dgm:pt>
    <dgm:pt modelId="{47683710-26E1-49CC-8064-5AACEF5630DF}">
      <dgm:prSet/>
      <dgm:spPr/>
      <dgm:t>
        <a:bodyPr/>
        <a:lstStyle/>
        <a:p>
          <a:pPr rtl="0"/>
          <a:r>
            <a:rPr lang="ru-RU" dirty="0" smtClean="0"/>
            <a:t>Мастер-классы, представление и обсуждение опыта использования ИОМ обучающихся, как инструмента достижения качественных образовательных результатов, в том числе обучающихся с ОВЗ, мотивированных и одаренных обучающихся;</a:t>
          </a:r>
          <a:endParaRPr lang="ru-RU" dirty="0"/>
        </a:p>
      </dgm:t>
    </dgm:pt>
    <dgm:pt modelId="{C8CBBF7D-444D-4A05-93F8-E685F9D32476}" type="parTrans" cxnId="{A7942C04-ABCA-476F-A8D3-9AD3D6FB6407}">
      <dgm:prSet/>
      <dgm:spPr/>
      <dgm:t>
        <a:bodyPr/>
        <a:lstStyle/>
        <a:p>
          <a:endParaRPr lang="ru-RU"/>
        </a:p>
      </dgm:t>
    </dgm:pt>
    <dgm:pt modelId="{742AD165-D6A3-428A-B782-B074BF2F6C41}" type="sibTrans" cxnId="{A7942C04-ABCA-476F-A8D3-9AD3D6FB6407}">
      <dgm:prSet/>
      <dgm:spPr/>
      <dgm:t>
        <a:bodyPr/>
        <a:lstStyle/>
        <a:p>
          <a:endParaRPr lang="ru-RU"/>
        </a:p>
      </dgm:t>
    </dgm:pt>
    <dgm:pt modelId="{1CB3EBFC-48A9-42A5-BDFB-75A7E41518A4}">
      <dgm:prSet/>
      <dgm:spPr>
        <a:solidFill>
          <a:srgbClr val="00FF00">
            <a:alpha val="90000"/>
          </a:srgbClr>
        </a:solidFill>
      </dgm:spPr>
      <dgm:t>
        <a:bodyPr/>
        <a:lstStyle/>
        <a:p>
          <a:r>
            <a:rPr lang="ru-RU" dirty="0" smtClean="0">
              <a:effectLst/>
              <a:latin typeface="Palatino Linotype" pitchFamily="18" charset="0"/>
              <a:ea typeface="Times New Roman"/>
            </a:rPr>
            <a:t>Ликвидация профессиональных дефицитов педагогов, влияющих на качество образовательных результатов. Диссеминация – трансляция идей,</a:t>
          </a:r>
        </a:p>
        <a:p>
          <a:r>
            <a:rPr lang="ru-RU" dirty="0" smtClean="0">
              <a:effectLst/>
              <a:latin typeface="Palatino Linotype" pitchFamily="18" charset="0"/>
              <a:ea typeface="Times New Roman"/>
            </a:rPr>
            <a:t>методов осуществления, продуктов и (или) результатов опыта инновационной деятельности  педагогов.</a:t>
          </a:r>
          <a:endParaRPr lang="ru-RU" dirty="0">
            <a:latin typeface="Palatino Linotype" pitchFamily="18" charset="0"/>
          </a:endParaRPr>
        </a:p>
      </dgm:t>
    </dgm:pt>
    <dgm:pt modelId="{1FEFEBF3-0EC6-4939-A993-7296B355ED2D}" type="parTrans" cxnId="{40E33613-2DF3-43B3-B05C-BEDDF06135EF}">
      <dgm:prSet/>
      <dgm:spPr/>
      <dgm:t>
        <a:bodyPr/>
        <a:lstStyle/>
        <a:p>
          <a:endParaRPr lang="ru-RU"/>
        </a:p>
      </dgm:t>
    </dgm:pt>
    <dgm:pt modelId="{3642C79F-2AF4-47AA-A539-B9BD92FA11FF}" type="sibTrans" cxnId="{40E33613-2DF3-43B3-B05C-BEDDF06135EF}">
      <dgm:prSet/>
      <dgm:spPr/>
      <dgm:t>
        <a:bodyPr/>
        <a:lstStyle/>
        <a:p>
          <a:endParaRPr lang="ru-RU"/>
        </a:p>
      </dgm:t>
    </dgm:pt>
    <dgm:pt modelId="{AB61D4E9-AA98-4A51-80E2-FE4384073981}" type="pres">
      <dgm:prSet presAssocID="{202A2947-0F77-4179-89CF-31864031F18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FB7462D-E8E1-4E49-8BF9-AE8FEF7E8DA9}" type="pres">
      <dgm:prSet presAssocID="{202A2947-0F77-4179-89CF-31864031F186}" presName="pyramid" presStyleLbl="node1" presStyleIdx="0" presStyleCnt="1" custLinFactNeighborX="642" custLinFactNeighborY="-1266"/>
      <dgm:spPr/>
    </dgm:pt>
    <dgm:pt modelId="{927D2028-0F93-4486-B439-141616E890E2}" type="pres">
      <dgm:prSet presAssocID="{202A2947-0F77-4179-89CF-31864031F186}" presName="theList" presStyleCnt="0"/>
      <dgm:spPr/>
    </dgm:pt>
    <dgm:pt modelId="{E848C132-085D-4F6A-8654-E0C11BAAE8F4}" type="pres">
      <dgm:prSet presAssocID="{DE077F96-0CF1-4F64-9E33-0711A583560E}" presName="aNode" presStyleLbl="fgAcc1" presStyleIdx="0" presStyleCnt="4" custScaleX="162195" custLinFactY="344449" custLinFactNeighborX="-47769" custLinFactNeighborY="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EF353-4FC5-4A1A-8CB4-B1EDB77DA742}" type="pres">
      <dgm:prSet presAssocID="{DE077F96-0CF1-4F64-9E33-0711A583560E}" presName="aSpace" presStyleCnt="0"/>
      <dgm:spPr/>
    </dgm:pt>
    <dgm:pt modelId="{3863907C-A0A4-4B24-98CC-BC52A738E25A}" type="pres">
      <dgm:prSet presAssocID="{818A60A7-8019-4349-8116-350166CD0ABE}" presName="aNode" presStyleLbl="fgAcc1" presStyleIdx="1" presStyleCnt="4" custScaleX="162195" custLinFactY="140915" custLinFactNeighborX="-31206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92BA2-F828-4C94-A9F7-00A46F19D8E2}" type="pres">
      <dgm:prSet presAssocID="{818A60A7-8019-4349-8116-350166CD0ABE}" presName="aSpace" presStyleCnt="0"/>
      <dgm:spPr/>
    </dgm:pt>
    <dgm:pt modelId="{83816382-3C81-45CB-9ACB-A2D3136384DD}" type="pres">
      <dgm:prSet presAssocID="{47683710-26E1-49CC-8064-5AACEF5630DF}" presName="aNode" presStyleLbl="fgAcc1" presStyleIdx="2" presStyleCnt="4" custScaleX="162703" custLinFactY="-48037" custLinFactNeighborX="-173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78F3D-F253-4CF8-A5E5-FFF21FE0DF0F}" type="pres">
      <dgm:prSet presAssocID="{47683710-26E1-49CC-8064-5AACEF5630DF}" presName="aSpace" presStyleCnt="0"/>
      <dgm:spPr/>
    </dgm:pt>
    <dgm:pt modelId="{8A6CF3B1-4AD6-4FEE-B3B3-1BD06F042725}" type="pres">
      <dgm:prSet presAssocID="{1CB3EBFC-48A9-42A5-BDFB-75A7E41518A4}" presName="aNode" presStyleLbl="fgAcc1" presStyleIdx="3" presStyleCnt="4" custScaleX="162957" custLinFactY="-249489" custLinFactNeighborX="-5509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D1162-F97A-4271-A577-B96BBCF97A0E}" type="pres">
      <dgm:prSet presAssocID="{1CB3EBFC-48A9-42A5-BDFB-75A7E41518A4}" presName="aSpace" presStyleCnt="0"/>
      <dgm:spPr/>
    </dgm:pt>
  </dgm:ptLst>
  <dgm:cxnLst>
    <dgm:cxn modelId="{5D9F4392-2AC2-493E-956E-BCB00B00AD58}" type="presOf" srcId="{DE077F96-0CF1-4F64-9E33-0711A583560E}" destId="{E848C132-085D-4F6A-8654-E0C11BAAE8F4}" srcOrd="0" destOrd="0" presId="urn:microsoft.com/office/officeart/2005/8/layout/pyramid2"/>
    <dgm:cxn modelId="{4F7D8C1F-B00C-43E5-A2BC-C564E80ACE2E}" type="presOf" srcId="{1CB3EBFC-48A9-42A5-BDFB-75A7E41518A4}" destId="{8A6CF3B1-4AD6-4FEE-B3B3-1BD06F042725}" srcOrd="0" destOrd="0" presId="urn:microsoft.com/office/officeart/2005/8/layout/pyramid2"/>
    <dgm:cxn modelId="{81E9FCB3-5A49-48A3-A170-88680C29AC46}" type="presOf" srcId="{818A60A7-8019-4349-8116-350166CD0ABE}" destId="{3863907C-A0A4-4B24-98CC-BC52A738E25A}" srcOrd="0" destOrd="0" presId="urn:microsoft.com/office/officeart/2005/8/layout/pyramid2"/>
    <dgm:cxn modelId="{E3061394-43CB-4A12-A9F0-09BE39FA21B2}" srcId="{202A2947-0F77-4179-89CF-31864031F186}" destId="{DE077F96-0CF1-4F64-9E33-0711A583560E}" srcOrd="0" destOrd="0" parTransId="{891B1013-89DC-4927-89EB-84D4F97AD7A0}" sibTransId="{A88B54E1-1891-4622-AC16-F110C1B45494}"/>
    <dgm:cxn modelId="{C463B1AC-CF37-4345-8434-160C4D2E9720}" srcId="{202A2947-0F77-4179-89CF-31864031F186}" destId="{818A60A7-8019-4349-8116-350166CD0ABE}" srcOrd="1" destOrd="0" parTransId="{BB7ECD79-54B2-4B79-9579-357786E5486F}" sibTransId="{66E174AF-39FD-4465-A451-F67F946901FF}"/>
    <dgm:cxn modelId="{C67A008C-7798-44C6-B384-5ACD75006D9E}" type="presOf" srcId="{202A2947-0F77-4179-89CF-31864031F186}" destId="{AB61D4E9-AA98-4A51-80E2-FE4384073981}" srcOrd="0" destOrd="0" presId="urn:microsoft.com/office/officeart/2005/8/layout/pyramid2"/>
    <dgm:cxn modelId="{A7942C04-ABCA-476F-A8D3-9AD3D6FB6407}" srcId="{202A2947-0F77-4179-89CF-31864031F186}" destId="{47683710-26E1-49CC-8064-5AACEF5630DF}" srcOrd="2" destOrd="0" parTransId="{C8CBBF7D-444D-4A05-93F8-E685F9D32476}" sibTransId="{742AD165-D6A3-428A-B782-B074BF2F6C41}"/>
    <dgm:cxn modelId="{40E33613-2DF3-43B3-B05C-BEDDF06135EF}" srcId="{202A2947-0F77-4179-89CF-31864031F186}" destId="{1CB3EBFC-48A9-42A5-BDFB-75A7E41518A4}" srcOrd="3" destOrd="0" parTransId="{1FEFEBF3-0EC6-4939-A993-7296B355ED2D}" sibTransId="{3642C79F-2AF4-47AA-A539-B9BD92FA11FF}"/>
    <dgm:cxn modelId="{141FF616-67C8-47D8-8518-A07D6EB1B6E7}" type="presOf" srcId="{47683710-26E1-49CC-8064-5AACEF5630DF}" destId="{83816382-3C81-45CB-9ACB-A2D3136384DD}" srcOrd="0" destOrd="0" presId="urn:microsoft.com/office/officeart/2005/8/layout/pyramid2"/>
    <dgm:cxn modelId="{3BD438C5-CE99-47AF-8049-7513618294B5}" type="presParOf" srcId="{AB61D4E9-AA98-4A51-80E2-FE4384073981}" destId="{0FB7462D-E8E1-4E49-8BF9-AE8FEF7E8DA9}" srcOrd="0" destOrd="0" presId="urn:microsoft.com/office/officeart/2005/8/layout/pyramid2"/>
    <dgm:cxn modelId="{F5760F57-0C00-4BD7-BC33-DE8DBC7AF423}" type="presParOf" srcId="{AB61D4E9-AA98-4A51-80E2-FE4384073981}" destId="{927D2028-0F93-4486-B439-141616E890E2}" srcOrd="1" destOrd="0" presId="urn:microsoft.com/office/officeart/2005/8/layout/pyramid2"/>
    <dgm:cxn modelId="{A4ACEA71-DEA5-4EF9-86A9-84A77A332BBD}" type="presParOf" srcId="{927D2028-0F93-4486-B439-141616E890E2}" destId="{E848C132-085D-4F6A-8654-E0C11BAAE8F4}" srcOrd="0" destOrd="0" presId="urn:microsoft.com/office/officeart/2005/8/layout/pyramid2"/>
    <dgm:cxn modelId="{8638F18B-A285-4350-845D-77809B58A7A1}" type="presParOf" srcId="{927D2028-0F93-4486-B439-141616E890E2}" destId="{F19EF353-4FC5-4A1A-8CB4-B1EDB77DA742}" srcOrd="1" destOrd="0" presId="urn:microsoft.com/office/officeart/2005/8/layout/pyramid2"/>
    <dgm:cxn modelId="{31BEA34E-1DA8-4C6D-90BD-E76F0B971CB2}" type="presParOf" srcId="{927D2028-0F93-4486-B439-141616E890E2}" destId="{3863907C-A0A4-4B24-98CC-BC52A738E25A}" srcOrd="2" destOrd="0" presId="urn:microsoft.com/office/officeart/2005/8/layout/pyramid2"/>
    <dgm:cxn modelId="{5B6179C8-620C-419C-9518-8977BD6E912B}" type="presParOf" srcId="{927D2028-0F93-4486-B439-141616E890E2}" destId="{97E92BA2-F828-4C94-A9F7-00A46F19D8E2}" srcOrd="3" destOrd="0" presId="urn:microsoft.com/office/officeart/2005/8/layout/pyramid2"/>
    <dgm:cxn modelId="{76A54244-409F-486D-902B-1A34EFCE47EC}" type="presParOf" srcId="{927D2028-0F93-4486-B439-141616E890E2}" destId="{83816382-3C81-45CB-9ACB-A2D3136384DD}" srcOrd="4" destOrd="0" presId="urn:microsoft.com/office/officeart/2005/8/layout/pyramid2"/>
    <dgm:cxn modelId="{FC52ACC0-E0CA-4167-98A1-9DEFDE658BEA}" type="presParOf" srcId="{927D2028-0F93-4486-B439-141616E890E2}" destId="{8C178F3D-F253-4CF8-A5E5-FFF21FE0DF0F}" srcOrd="5" destOrd="0" presId="urn:microsoft.com/office/officeart/2005/8/layout/pyramid2"/>
    <dgm:cxn modelId="{ABDB4836-F1CF-4A16-B4BB-2F130A686C4E}" type="presParOf" srcId="{927D2028-0F93-4486-B439-141616E890E2}" destId="{8A6CF3B1-4AD6-4FEE-B3B3-1BD06F042725}" srcOrd="6" destOrd="0" presId="urn:microsoft.com/office/officeart/2005/8/layout/pyramid2"/>
    <dgm:cxn modelId="{CDFF8F9C-1A65-4167-B3C9-3F8694F4D72B}" type="presParOf" srcId="{927D2028-0F93-4486-B439-141616E890E2}" destId="{BF0D1162-F97A-4271-A577-B96BBCF97A0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74FF04F-3551-41B5-AAB7-2FCFA1D3136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22A607-6CC6-4171-819A-72F8C67F40B7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ru-RU" sz="1200" dirty="0" smtClean="0"/>
            <a:t>Недостатки: Оптимальность состава школьных команд сопровождения детей находящихся в трудной жизненной ситуации или в конфликте с законом недостаточная;</a:t>
          </a:r>
          <a:endParaRPr lang="ru-RU" sz="1200" dirty="0"/>
        </a:p>
      </dgm:t>
    </dgm:pt>
    <dgm:pt modelId="{B7B78975-8D80-4856-8128-732B2510B909}" type="parTrans" cxnId="{8134845B-39EA-4B96-9482-A41FD2C8FE25}">
      <dgm:prSet/>
      <dgm:spPr/>
      <dgm:t>
        <a:bodyPr/>
        <a:lstStyle/>
        <a:p>
          <a:endParaRPr lang="ru-RU"/>
        </a:p>
      </dgm:t>
    </dgm:pt>
    <dgm:pt modelId="{D60B568C-3476-4A35-81A3-726D38D5BB62}" type="sibTrans" cxnId="{8134845B-39EA-4B96-9482-A41FD2C8FE25}">
      <dgm:prSet/>
      <dgm:spPr/>
      <dgm:t>
        <a:bodyPr/>
        <a:lstStyle/>
        <a:p>
          <a:endParaRPr lang="ru-RU"/>
        </a:p>
      </dgm:t>
    </dgm:pt>
    <dgm:pt modelId="{5C69DF69-6A3B-443B-8591-9F6A96A74EC1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ru-RU" sz="1200" dirty="0" smtClean="0"/>
            <a:t>Недостаточность специалистов психолого-педагогического сопровождения в муниципальной системе образования для реализации задач по сопровождению перехода ШНОР/ШФСНУ в режим эффективного функционирования;- 9 ставок психологов, дефектологов, логопедов (по результатам  заполнения мониторинговых карт школами) </a:t>
          </a:r>
          <a:endParaRPr lang="ru-RU" sz="1200" dirty="0"/>
        </a:p>
      </dgm:t>
    </dgm:pt>
    <dgm:pt modelId="{F8B638C5-FF15-46E1-946B-9D499C77B3BF}" type="parTrans" cxnId="{C5AB2C80-8630-41CE-B913-DC3CC19E6B45}">
      <dgm:prSet/>
      <dgm:spPr/>
      <dgm:t>
        <a:bodyPr/>
        <a:lstStyle/>
        <a:p>
          <a:endParaRPr lang="ru-RU"/>
        </a:p>
      </dgm:t>
    </dgm:pt>
    <dgm:pt modelId="{79BED6C5-5F7E-4837-8763-519F9E3ACC56}" type="sibTrans" cxnId="{C5AB2C80-8630-41CE-B913-DC3CC19E6B45}">
      <dgm:prSet/>
      <dgm:spPr/>
      <dgm:t>
        <a:bodyPr/>
        <a:lstStyle/>
        <a:p>
          <a:endParaRPr lang="ru-RU"/>
        </a:p>
      </dgm:t>
    </dgm:pt>
    <dgm:pt modelId="{ED80836D-3221-4B1E-8306-6070B5948D88}">
      <dgm:prSet custT="1"/>
      <dgm:spPr/>
      <dgm:t>
        <a:bodyPr/>
        <a:lstStyle/>
        <a:p>
          <a:pPr rtl="0"/>
          <a:r>
            <a:rPr lang="ru-RU" sz="1200" dirty="0" smtClean="0"/>
            <a:t>Решение: Выписка из протокола совещания с командами школ – участниц проекта «Повышение качества образования в школах с низким результатом обучения и в школах, функционирующих в неблагоприятных социальных условиях» в 2021 году 06.10.2021 </a:t>
          </a:r>
          <a:endParaRPr lang="ru-RU" sz="1200" dirty="0"/>
        </a:p>
      </dgm:t>
    </dgm:pt>
    <dgm:pt modelId="{B8FB5838-F7BB-4523-B768-32E9FD97C198}" type="parTrans" cxnId="{C499CA82-14B4-4EA6-B6E2-14F36451DD34}">
      <dgm:prSet/>
      <dgm:spPr/>
      <dgm:t>
        <a:bodyPr/>
        <a:lstStyle/>
        <a:p>
          <a:endParaRPr lang="ru-RU"/>
        </a:p>
      </dgm:t>
    </dgm:pt>
    <dgm:pt modelId="{B56A8CE5-ADE0-4C10-B6CF-BA0CBAF9C135}" type="sibTrans" cxnId="{C499CA82-14B4-4EA6-B6E2-14F36451DD34}">
      <dgm:prSet/>
      <dgm:spPr/>
      <dgm:t>
        <a:bodyPr/>
        <a:lstStyle/>
        <a:p>
          <a:endParaRPr lang="ru-RU"/>
        </a:p>
      </dgm:t>
    </dgm:pt>
    <dgm:pt modelId="{C9E72D16-F4F7-451C-8693-032BEB265408}">
      <dgm:prSet custT="1"/>
      <dgm:spPr/>
      <dgm:t>
        <a:bodyPr/>
        <a:lstStyle/>
        <a:p>
          <a:pPr rtl="0"/>
          <a:r>
            <a:rPr lang="ru-RU" sz="1200" dirty="0" smtClean="0"/>
            <a:t>- предоставить информацию в комитет образования администрации Кировского муниципального района ЛО, о необходимости введения в штатное расписание школы специалистов, исходя из подтвержденных данных по обучающимся с ОВЗ.</a:t>
          </a:r>
          <a:endParaRPr lang="ru-RU" sz="1200" dirty="0"/>
        </a:p>
      </dgm:t>
    </dgm:pt>
    <dgm:pt modelId="{92E4DDE0-89F7-44EC-A5A7-39F24291976D}" type="parTrans" cxnId="{663FFD94-3A24-431B-AE7B-44B33ADD7B9E}">
      <dgm:prSet/>
      <dgm:spPr/>
      <dgm:t>
        <a:bodyPr/>
        <a:lstStyle/>
        <a:p>
          <a:endParaRPr lang="ru-RU"/>
        </a:p>
      </dgm:t>
    </dgm:pt>
    <dgm:pt modelId="{4CC913DC-5500-4565-9245-F595273C9B7F}" type="sibTrans" cxnId="{663FFD94-3A24-431B-AE7B-44B33ADD7B9E}">
      <dgm:prSet/>
      <dgm:spPr/>
      <dgm:t>
        <a:bodyPr/>
        <a:lstStyle/>
        <a:p>
          <a:endParaRPr lang="ru-RU"/>
        </a:p>
      </dgm:t>
    </dgm:pt>
    <dgm:pt modelId="{8C46704B-91FA-4A30-9FDB-D6944D56415F}">
      <dgm:prSet custT="1"/>
      <dgm:spPr>
        <a:solidFill>
          <a:srgbClr val="00FF00">
            <a:alpha val="90000"/>
          </a:srgbClr>
        </a:solidFill>
      </dgm:spPr>
      <dgm:t>
        <a:bodyPr/>
        <a:lstStyle/>
        <a:p>
          <a:pPr rtl="0"/>
          <a:r>
            <a:rPr lang="ru-RU" sz="1200" dirty="0" smtClean="0"/>
            <a:t>Поиск путей решения на муниципальном уровне </a:t>
          </a:r>
          <a:endParaRPr lang="ru-RU" sz="1200" dirty="0"/>
        </a:p>
      </dgm:t>
    </dgm:pt>
    <dgm:pt modelId="{24918073-8F97-4F5D-BA86-3BAAD9E1E03F}" type="parTrans" cxnId="{147D40CD-1D61-453D-8C94-5F8E3DF42CCF}">
      <dgm:prSet/>
      <dgm:spPr/>
      <dgm:t>
        <a:bodyPr/>
        <a:lstStyle/>
        <a:p>
          <a:endParaRPr lang="ru-RU"/>
        </a:p>
      </dgm:t>
    </dgm:pt>
    <dgm:pt modelId="{FB5A4418-0F11-467E-B279-099639926D0B}" type="sibTrans" cxnId="{147D40CD-1D61-453D-8C94-5F8E3DF42CCF}">
      <dgm:prSet/>
      <dgm:spPr/>
      <dgm:t>
        <a:bodyPr/>
        <a:lstStyle/>
        <a:p>
          <a:endParaRPr lang="ru-RU"/>
        </a:p>
      </dgm:t>
    </dgm:pt>
    <dgm:pt modelId="{B4A3E7E5-B0CD-4402-82BE-DC20636F38E8}" type="pres">
      <dgm:prSet presAssocID="{074FF04F-3551-41B5-AAB7-2FCFA1D3136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DFF96D7-DEA7-4DD6-A8A3-6CA83C1834F3}" type="pres">
      <dgm:prSet presAssocID="{074FF04F-3551-41B5-AAB7-2FCFA1D31367}" presName="pyramid" presStyleLbl="node1" presStyleIdx="0" presStyleCnt="1" custLinFactNeighborX="4487" custLinFactNeighborY="-9333"/>
      <dgm:spPr/>
    </dgm:pt>
    <dgm:pt modelId="{4EB7931D-DFD6-43C7-80CC-B7FED9FDEBF6}" type="pres">
      <dgm:prSet presAssocID="{074FF04F-3551-41B5-AAB7-2FCFA1D31367}" presName="theList" presStyleCnt="0"/>
      <dgm:spPr/>
    </dgm:pt>
    <dgm:pt modelId="{91E73FB7-79B6-4479-B389-E7CE997D7BCB}" type="pres">
      <dgm:prSet presAssocID="{3522A607-6CC6-4171-819A-72F8C67F40B7}" presName="aNode" presStyleLbl="fgAcc1" presStyleIdx="0" presStyleCnt="5" custScaleX="174947" custScaleY="154364" custLinFactY="613279" custLinFactNeighborX="-26392" custLinFactNeighborY="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EF1EA-4A54-4ABF-B747-ADD065394933}" type="pres">
      <dgm:prSet presAssocID="{3522A607-6CC6-4171-819A-72F8C67F40B7}" presName="aSpace" presStyleCnt="0"/>
      <dgm:spPr/>
    </dgm:pt>
    <dgm:pt modelId="{14DFD55E-DAC6-4865-986E-DFE6EE5BBBF6}" type="pres">
      <dgm:prSet presAssocID="{5C69DF69-6A3B-443B-8591-9F6A96A74EC1}" presName="aNode" presStyleLbl="fgAcc1" presStyleIdx="1" presStyleCnt="5" custScaleX="177000" custScaleY="218022" custLinFactY="627800" custLinFactNeighborX="-35622" custLinFactNeighborY="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6BEBD-4EFE-4346-8FC0-670562189129}" type="pres">
      <dgm:prSet presAssocID="{5C69DF69-6A3B-443B-8591-9F6A96A74EC1}" presName="aSpace" presStyleCnt="0"/>
      <dgm:spPr/>
    </dgm:pt>
    <dgm:pt modelId="{ECC39769-DAC0-41DA-B5DE-1BA9DFEE4B7A}" type="pres">
      <dgm:prSet presAssocID="{ED80836D-3221-4B1E-8306-6070B5948D88}" presName="aNode" presStyleLbl="fgAcc1" presStyleIdx="2" presStyleCnt="5" custScaleX="176999" custScaleY="196008" custLinFactY="43550" custLinFactNeighborX="-1305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DED14-109B-4944-A50F-5E61737002CA}" type="pres">
      <dgm:prSet presAssocID="{ED80836D-3221-4B1E-8306-6070B5948D88}" presName="aSpace" presStyleCnt="0"/>
      <dgm:spPr/>
    </dgm:pt>
    <dgm:pt modelId="{1662EBA9-F044-4460-BD6D-B2C6B131551F}" type="pres">
      <dgm:prSet presAssocID="{C9E72D16-F4F7-451C-8693-032BEB265408}" presName="aNode" presStyleLbl="fgAcc1" presStyleIdx="3" presStyleCnt="5" custScaleX="172897" custScaleY="179213" custLinFactY="-333311" custLinFactNeighborX="-5442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7C70E-3FDE-4769-9EE2-526F81AC50BA}" type="pres">
      <dgm:prSet presAssocID="{C9E72D16-F4F7-451C-8693-032BEB265408}" presName="aSpace" presStyleCnt="0"/>
      <dgm:spPr/>
    </dgm:pt>
    <dgm:pt modelId="{BC1B34B6-4B57-443E-A9CA-B091775A8BE3}" type="pres">
      <dgm:prSet presAssocID="{8C46704B-91FA-4A30-9FDB-D6944D56415F}" presName="aNode" presStyleLbl="fgAcc1" presStyleIdx="4" presStyleCnt="5" custScaleX="163513" custScaleY="179213" custLinFactY="-700000" custLinFactNeighborX="4814" custLinFactNeighborY="-715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406D4-2882-47F9-87C4-DE39B6780CDC}" type="pres">
      <dgm:prSet presAssocID="{8C46704B-91FA-4A30-9FDB-D6944D56415F}" presName="aSpace" presStyleCnt="0"/>
      <dgm:spPr/>
    </dgm:pt>
  </dgm:ptLst>
  <dgm:cxnLst>
    <dgm:cxn modelId="{72EA04CA-3DAC-4336-841B-347E94BE608D}" type="presOf" srcId="{ED80836D-3221-4B1E-8306-6070B5948D88}" destId="{ECC39769-DAC0-41DA-B5DE-1BA9DFEE4B7A}" srcOrd="0" destOrd="0" presId="urn:microsoft.com/office/officeart/2005/8/layout/pyramid2"/>
    <dgm:cxn modelId="{C5AB2C80-8630-41CE-B913-DC3CC19E6B45}" srcId="{074FF04F-3551-41B5-AAB7-2FCFA1D31367}" destId="{5C69DF69-6A3B-443B-8591-9F6A96A74EC1}" srcOrd="1" destOrd="0" parTransId="{F8B638C5-FF15-46E1-946B-9D499C77B3BF}" sibTransId="{79BED6C5-5F7E-4837-8763-519F9E3ACC56}"/>
    <dgm:cxn modelId="{C91C241D-0D06-4C82-9581-09354FCF8624}" type="presOf" srcId="{3522A607-6CC6-4171-819A-72F8C67F40B7}" destId="{91E73FB7-79B6-4479-B389-E7CE997D7BCB}" srcOrd="0" destOrd="0" presId="urn:microsoft.com/office/officeart/2005/8/layout/pyramid2"/>
    <dgm:cxn modelId="{38735580-0E1F-4839-8E06-B2AD49BB35F6}" type="presOf" srcId="{5C69DF69-6A3B-443B-8591-9F6A96A74EC1}" destId="{14DFD55E-DAC6-4865-986E-DFE6EE5BBBF6}" srcOrd="0" destOrd="0" presId="urn:microsoft.com/office/officeart/2005/8/layout/pyramid2"/>
    <dgm:cxn modelId="{68BC36F8-C671-4AFC-A78F-432996745A7B}" type="presOf" srcId="{C9E72D16-F4F7-451C-8693-032BEB265408}" destId="{1662EBA9-F044-4460-BD6D-B2C6B131551F}" srcOrd="0" destOrd="0" presId="urn:microsoft.com/office/officeart/2005/8/layout/pyramid2"/>
    <dgm:cxn modelId="{C499CA82-14B4-4EA6-B6E2-14F36451DD34}" srcId="{074FF04F-3551-41B5-AAB7-2FCFA1D31367}" destId="{ED80836D-3221-4B1E-8306-6070B5948D88}" srcOrd="2" destOrd="0" parTransId="{B8FB5838-F7BB-4523-B768-32E9FD97C198}" sibTransId="{B56A8CE5-ADE0-4C10-B6CF-BA0CBAF9C135}"/>
    <dgm:cxn modelId="{D5760B49-E818-4C63-83F2-9646D4D2CC2B}" type="presOf" srcId="{074FF04F-3551-41B5-AAB7-2FCFA1D31367}" destId="{B4A3E7E5-B0CD-4402-82BE-DC20636F38E8}" srcOrd="0" destOrd="0" presId="urn:microsoft.com/office/officeart/2005/8/layout/pyramid2"/>
    <dgm:cxn modelId="{663FFD94-3A24-431B-AE7B-44B33ADD7B9E}" srcId="{074FF04F-3551-41B5-AAB7-2FCFA1D31367}" destId="{C9E72D16-F4F7-451C-8693-032BEB265408}" srcOrd="3" destOrd="0" parTransId="{92E4DDE0-89F7-44EC-A5A7-39F24291976D}" sibTransId="{4CC913DC-5500-4565-9245-F595273C9B7F}"/>
    <dgm:cxn modelId="{123B9FA4-EB5B-432B-A7ED-5FCE77EE3E94}" type="presOf" srcId="{8C46704B-91FA-4A30-9FDB-D6944D56415F}" destId="{BC1B34B6-4B57-443E-A9CA-B091775A8BE3}" srcOrd="0" destOrd="0" presId="urn:microsoft.com/office/officeart/2005/8/layout/pyramid2"/>
    <dgm:cxn modelId="{147D40CD-1D61-453D-8C94-5F8E3DF42CCF}" srcId="{074FF04F-3551-41B5-AAB7-2FCFA1D31367}" destId="{8C46704B-91FA-4A30-9FDB-D6944D56415F}" srcOrd="4" destOrd="0" parTransId="{24918073-8F97-4F5D-BA86-3BAAD9E1E03F}" sibTransId="{FB5A4418-0F11-467E-B279-099639926D0B}"/>
    <dgm:cxn modelId="{8134845B-39EA-4B96-9482-A41FD2C8FE25}" srcId="{074FF04F-3551-41B5-AAB7-2FCFA1D31367}" destId="{3522A607-6CC6-4171-819A-72F8C67F40B7}" srcOrd="0" destOrd="0" parTransId="{B7B78975-8D80-4856-8128-732B2510B909}" sibTransId="{D60B568C-3476-4A35-81A3-726D38D5BB62}"/>
    <dgm:cxn modelId="{CE49AF44-59AD-4C03-BA12-0CC630BAB65A}" type="presParOf" srcId="{B4A3E7E5-B0CD-4402-82BE-DC20636F38E8}" destId="{FDFF96D7-DEA7-4DD6-A8A3-6CA83C1834F3}" srcOrd="0" destOrd="0" presId="urn:microsoft.com/office/officeart/2005/8/layout/pyramid2"/>
    <dgm:cxn modelId="{771F0A4A-30F8-43D1-AF59-E97032E6F22E}" type="presParOf" srcId="{B4A3E7E5-B0CD-4402-82BE-DC20636F38E8}" destId="{4EB7931D-DFD6-43C7-80CC-B7FED9FDEBF6}" srcOrd="1" destOrd="0" presId="urn:microsoft.com/office/officeart/2005/8/layout/pyramid2"/>
    <dgm:cxn modelId="{ED56598C-62C6-4EB3-BC5B-7AE54B28E803}" type="presParOf" srcId="{4EB7931D-DFD6-43C7-80CC-B7FED9FDEBF6}" destId="{91E73FB7-79B6-4479-B389-E7CE997D7BCB}" srcOrd="0" destOrd="0" presId="urn:microsoft.com/office/officeart/2005/8/layout/pyramid2"/>
    <dgm:cxn modelId="{01C6F6D9-A63E-4AEE-A894-18D68E5A83E1}" type="presParOf" srcId="{4EB7931D-DFD6-43C7-80CC-B7FED9FDEBF6}" destId="{4E3EF1EA-4A54-4ABF-B747-ADD065394933}" srcOrd="1" destOrd="0" presId="urn:microsoft.com/office/officeart/2005/8/layout/pyramid2"/>
    <dgm:cxn modelId="{B54694A3-427B-4B44-AA51-65FA9E634AC5}" type="presParOf" srcId="{4EB7931D-DFD6-43C7-80CC-B7FED9FDEBF6}" destId="{14DFD55E-DAC6-4865-986E-DFE6EE5BBBF6}" srcOrd="2" destOrd="0" presId="urn:microsoft.com/office/officeart/2005/8/layout/pyramid2"/>
    <dgm:cxn modelId="{CAFC5E57-6AB9-4C9F-AAAB-4988422001C9}" type="presParOf" srcId="{4EB7931D-DFD6-43C7-80CC-B7FED9FDEBF6}" destId="{63C6BEBD-4EFE-4346-8FC0-670562189129}" srcOrd="3" destOrd="0" presId="urn:microsoft.com/office/officeart/2005/8/layout/pyramid2"/>
    <dgm:cxn modelId="{41B38B8A-D7E7-4D66-81C1-AAF20B05E3C3}" type="presParOf" srcId="{4EB7931D-DFD6-43C7-80CC-B7FED9FDEBF6}" destId="{ECC39769-DAC0-41DA-B5DE-1BA9DFEE4B7A}" srcOrd="4" destOrd="0" presId="urn:microsoft.com/office/officeart/2005/8/layout/pyramid2"/>
    <dgm:cxn modelId="{5468E500-3547-48A1-A417-CBB432BD072C}" type="presParOf" srcId="{4EB7931D-DFD6-43C7-80CC-B7FED9FDEBF6}" destId="{3D4DED14-109B-4944-A50F-5E61737002CA}" srcOrd="5" destOrd="0" presId="urn:microsoft.com/office/officeart/2005/8/layout/pyramid2"/>
    <dgm:cxn modelId="{BECB0028-DB43-416D-B73F-2A2D0C527084}" type="presParOf" srcId="{4EB7931D-DFD6-43C7-80CC-B7FED9FDEBF6}" destId="{1662EBA9-F044-4460-BD6D-B2C6B131551F}" srcOrd="6" destOrd="0" presId="urn:microsoft.com/office/officeart/2005/8/layout/pyramid2"/>
    <dgm:cxn modelId="{78ACE7C9-9F7A-48B4-A4E3-E082D3522614}" type="presParOf" srcId="{4EB7931D-DFD6-43C7-80CC-B7FED9FDEBF6}" destId="{9057C70E-3FDE-4769-9EE2-526F81AC50BA}" srcOrd="7" destOrd="0" presId="urn:microsoft.com/office/officeart/2005/8/layout/pyramid2"/>
    <dgm:cxn modelId="{794DA87A-4BAB-446F-85BB-2710B07AB3AA}" type="presParOf" srcId="{4EB7931D-DFD6-43C7-80CC-B7FED9FDEBF6}" destId="{BC1B34B6-4B57-443E-A9CA-B091775A8BE3}" srcOrd="8" destOrd="0" presId="urn:microsoft.com/office/officeart/2005/8/layout/pyramid2"/>
    <dgm:cxn modelId="{63E42F5B-9C4E-45F7-B963-3EF14876CE1A}" type="presParOf" srcId="{4EB7931D-DFD6-43C7-80CC-B7FED9FDEBF6}" destId="{DCB406D4-2882-47F9-87C4-DE39B6780CDC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6E5070E-0440-4DBB-A11B-47B0E7BD357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A80845-E034-439A-A018-D52837F20391}">
      <dgm:prSet custT="1"/>
      <dgm:spPr/>
      <dgm:t>
        <a:bodyPr/>
        <a:lstStyle/>
        <a:p>
          <a:pPr rtl="0"/>
          <a:r>
            <a:rPr lang="ru-RU" sz="1400" dirty="0" smtClean="0"/>
            <a:t>Основным достижение и показателем эффективности реализации муниципальной программы  </a:t>
          </a:r>
          <a:r>
            <a:rPr lang="ru-RU" sz="1400" dirty="0" smtClean="0"/>
            <a:t>считаем</a:t>
          </a:r>
          <a:r>
            <a:rPr lang="ru-RU" sz="1400" dirty="0" smtClean="0"/>
            <a:t>, то что </a:t>
          </a:r>
          <a:r>
            <a:rPr lang="ru-RU" sz="1400" dirty="0" smtClean="0">
              <a:solidFill>
                <a:srgbClr val="00FF00"/>
              </a:solidFill>
            </a:rPr>
            <a:t>ни одна </a:t>
          </a:r>
          <a:r>
            <a:rPr lang="ru-RU" sz="1400" dirty="0" smtClean="0"/>
            <a:t>школа Кировского муниципального района не попала в список школ с </a:t>
          </a:r>
          <a:r>
            <a:rPr lang="ru-RU" sz="1400" dirty="0" smtClean="0">
              <a:solidFill>
                <a:srgbClr val="00FF00"/>
              </a:solidFill>
            </a:rPr>
            <a:t>необъективными результатами ВПР </a:t>
          </a:r>
          <a:r>
            <a:rPr lang="ru-RU" sz="1400" dirty="0" smtClean="0"/>
            <a:t>в 2021 году. </a:t>
          </a:r>
        </a:p>
      </dgm:t>
    </dgm:pt>
    <dgm:pt modelId="{A0A2B5A7-37EC-467F-BAF8-5881F1DFA4E0}" type="parTrans" cxnId="{BC476949-34B3-4593-B2AF-797DFF4A2472}">
      <dgm:prSet/>
      <dgm:spPr/>
      <dgm:t>
        <a:bodyPr/>
        <a:lstStyle/>
        <a:p>
          <a:endParaRPr lang="ru-RU"/>
        </a:p>
      </dgm:t>
    </dgm:pt>
    <dgm:pt modelId="{A08424A8-A865-4FAE-ACE2-ACD1E4DFC228}" type="sibTrans" cxnId="{BC476949-34B3-4593-B2AF-797DFF4A2472}">
      <dgm:prSet/>
      <dgm:spPr/>
      <dgm:t>
        <a:bodyPr/>
        <a:lstStyle/>
        <a:p>
          <a:endParaRPr lang="ru-RU"/>
        </a:p>
      </dgm:t>
    </dgm:pt>
    <dgm:pt modelId="{C5155C63-EDE6-4C5B-A865-1423E61B4266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dirty="0" smtClean="0">
            <a:solidFill>
              <a:srgbClr val="00FF00"/>
            </a:solidFill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00FF00"/>
              </a:solidFill>
            </a:rPr>
            <a:t>Четко </a:t>
          </a:r>
          <a:r>
            <a:rPr lang="ru-RU" sz="1600" dirty="0" smtClean="0">
              <a:solidFill>
                <a:srgbClr val="00FF00"/>
              </a:solidFill>
            </a:rPr>
            <a:t>ставим </a:t>
          </a:r>
          <a:r>
            <a:rPr lang="ru-RU" sz="1600" dirty="0" smtClean="0">
              <a:solidFill>
                <a:srgbClr val="00FF00"/>
              </a:solidFill>
            </a:rPr>
            <a:t>задачи!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00FF00"/>
              </a:solidFill>
            </a:rPr>
            <a:t>Делегируем </a:t>
          </a:r>
          <a:r>
            <a:rPr lang="ru-RU" sz="1600" dirty="0" smtClean="0">
              <a:solidFill>
                <a:srgbClr val="00FF00"/>
              </a:solidFill>
            </a:rPr>
            <a:t>ответственность за результат!</a:t>
          </a: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 smtClean="0">
            <a:solidFill>
              <a:srgbClr val="00FF00"/>
            </a:solidFill>
          </a:endParaRPr>
        </a:p>
      </dgm:t>
    </dgm:pt>
    <dgm:pt modelId="{6E159183-B323-4FE5-8BE9-B1A030EF2CB8}" type="parTrans" cxnId="{C525378E-C24D-426A-B79C-00959ABFD256}">
      <dgm:prSet/>
      <dgm:spPr/>
      <dgm:t>
        <a:bodyPr/>
        <a:lstStyle/>
        <a:p>
          <a:endParaRPr lang="ru-RU"/>
        </a:p>
      </dgm:t>
    </dgm:pt>
    <dgm:pt modelId="{1CC55F98-FF54-4C0A-9B38-67F0DF84AA9E}" type="sibTrans" cxnId="{C525378E-C24D-426A-B79C-00959ABFD256}">
      <dgm:prSet/>
      <dgm:spPr/>
      <dgm:t>
        <a:bodyPr/>
        <a:lstStyle/>
        <a:p>
          <a:endParaRPr lang="ru-RU"/>
        </a:p>
      </dgm:t>
    </dgm:pt>
    <dgm:pt modelId="{482FC6B7-D367-41FF-8F22-11DD3410FD5A}">
      <dgm:prSet custT="1"/>
      <dgm:spPr/>
      <dgm:t>
        <a:bodyPr/>
        <a:lstStyle/>
        <a:p>
          <a:endParaRPr lang="ru-RU" sz="1600" dirty="0" smtClean="0">
            <a:solidFill>
              <a:srgbClr val="00FF00"/>
            </a:solidFill>
          </a:endParaRPr>
        </a:p>
      </dgm:t>
    </dgm:pt>
    <dgm:pt modelId="{5C8B2D8B-112A-4E74-A40B-427F020CFEB4}" type="parTrans" cxnId="{B28E94D3-EDA6-468D-89A6-979B5CAB1EF8}">
      <dgm:prSet/>
      <dgm:spPr/>
      <dgm:t>
        <a:bodyPr/>
        <a:lstStyle/>
        <a:p>
          <a:endParaRPr lang="ru-RU"/>
        </a:p>
      </dgm:t>
    </dgm:pt>
    <dgm:pt modelId="{2411E563-B2F8-4873-8A23-88EBB5EDD92C}" type="sibTrans" cxnId="{B28E94D3-EDA6-468D-89A6-979B5CAB1EF8}">
      <dgm:prSet/>
      <dgm:spPr/>
      <dgm:t>
        <a:bodyPr/>
        <a:lstStyle/>
        <a:p>
          <a:endParaRPr lang="ru-RU"/>
        </a:p>
      </dgm:t>
    </dgm:pt>
    <dgm:pt modelId="{0CE9B28C-E4E2-4094-9686-20458B3406B0}">
      <dgm:prSet custT="1"/>
      <dgm:spPr/>
      <dgm:t>
        <a:bodyPr/>
        <a:lstStyle/>
        <a:p>
          <a:endParaRPr lang="ru-RU" sz="1600" dirty="0" smtClean="0">
            <a:solidFill>
              <a:srgbClr val="00FF00"/>
            </a:solidFill>
          </a:endParaRPr>
        </a:p>
      </dgm:t>
    </dgm:pt>
    <dgm:pt modelId="{35A691F8-60FF-41B2-AA5A-114B4162A269}" type="parTrans" cxnId="{70D2F795-15AF-4335-9D17-BA6A931B4568}">
      <dgm:prSet/>
      <dgm:spPr/>
      <dgm:t>
        <a:bodyPr/>
        <a:lstStyle/>
        <a:p>
          <a:endParaRPr lang="ru-RU"/>
        </a:p>
      </dgm:t>
    </dgm:pt>
    <dgm:pt modelId="{D612C3C2-71E7-4C84-A232-63D9A6252CD2}" type="sibTrans" cxnId="{70D2F795-15AF-4335-9D17-BA6A931B4568}">
      <dgm:prSet/>
      <dgm:spPr/>
      <dgm:t>
        <a:bodyPr/>
        <a:lstStyle/>
        <a:p>
          <a:endParaRPr lang="ru-RU"/>
        </a:p>
      </dgm:t>
    </dgm:pt>
    <dgm:pt modelId="{9055DF2E-4C8E-4666-9BA5-5209BC9763BE}">
      <dgm:prSet/>
      <dgm:spPr/>
      <dgm:t>
        <a:bodyPr/>
        <a:lstStyle/>
        <a:p>
          <a:endParaRPr lang="ru-RU"/>
        </a:p>
      </dgm:t>
    </dgm:pt>
    <dgm:pt modelId="{460A7F0D-5AEE-4584-80EE-49C7A32DA95B}" type="parTrans" cxnId="{BD7C7CFD-A63D-48E1-9181-4D9804484B81}">
      <dgm:prSet/>
      <dgm:spPr/>
      <dgm:t>
        <a:bodyPr/>
        <a:lstStyle/>
        <a:p>
          <a:endParaRPr lang="ru-RU"/>
        </a:p>
      </dgm:t>
    </dgm:pt>
    <dgm:pt modelId="{CC5CF33D-2C96-47D3-948A-4BCCD9B58EFF}" type="sibTrans" cxnId="{BD7C7CFD-A63D-48E1-9181-4D9804484B81}">
      <dgm:prSet/>
      <dgm:spPr/>
      <dgm:t>
        <a:bodyPr/>
        <a:lstStyle/>
        <a:p>
          <a:endParaRPr lang="ru-RU"/>
        </a:p>
      </dgm:t>
    </dgm:pt>
    <dgm:pt modelId="{87C9F0D7-93C4-48C4-8C5F-5442E9CDFA50}">
      <dgm:prSet/>
      <dgm:spPr/>
      <dgm:t>
        <a:bodyPr/>
        <a:lstStyle/>
        <a:p>
          <a:endParaRPr lang="ru-RU"/>
        </a:p>
      </dgm:t>
    </dgm:pt>
    <dgm:pt modelId="{DAB3A02A-98D2-4837-B63D-5D180C294A60}" type="parTrans" cxnId="{A89A59AF-E7AB-4E84-98AA-DD54C6ABC525}">
      <dgm:prSet/>
      <dgm:spPr/>
      <dgm:t>
        <a:bodyPr/>
        <a:lstStyle/>
        <a:p>
          <a:endParaRPr lang="ru-RU"/>
        </a:p>
      </dgm:t>
    </dgm:pt>
    <dgm:pt modelId="{94AA9EA2-07F4-4B5F-98B9-C663B6E4F2A0}" type="sibTrans" cxnId="{A89A59AF-E7AB-4E84-98AA-DD54C6ABC525}">
      <dgm:prSet/>
      <dgm:spPr/>
      <dgm:t>
        <a:bodyPr/>
        <a:lstStyle/>
        <a:p>
          <a:endParaRPr lang="ru-RU"/>
        </a:p>
      </dgm:t>
    </dgm:pt>
    <dgm:pt modelId="{422CA8F9-84B2-45A5-93C1-5F0A983564F1}">
      <dgm:prSet/>
      <dgm:spPr/>
      <dgm:t>
        <a:bodyPr/>
        <a:lstStyle/>
        <a:p>
          <a:endParaRPr lang="ru-RU"/>
        </a:p>
      </dgm:t>
    </dgm:pt>
    <dgm:pt modelId="{C193C49A-C6CB-4B95-9D77-7DFDB3C1689D}" type="parTrans" cxnId="{F9104F21-CC62-4B14-A0AA-F45E330B024F}">
      <dgm:prSet/>
      <dgm:spPr/>
      <dgm:t>
        <a:bodyPr/>
        <a:lstStyle/>
        <a:p>
          <a:endParaRPr lang="ru-RU"/>
        </a:p>
      </dgm:t>
    </dgm:pt>
    <dgm:pt modelId="{E69ECE0A-1BA9-43DB-98B0-A6FBB9E2F87B}" type="sibTrans" cxnId="{F9104F21-CC62-4B14-A0AA-F45E330B024F}">
      <dgm:prSet/>
      <dgm:spPr/>
      <dgm:t>
        <a:bodyPr/>
        <a:lstStyle/>
        <a:p>
          <a:endParaRPr lang="ru-RU"/>
        </a:p>
      </dgm:t>
    </dgm:pt>
    <dgm:pt modelId="{0C374BA4-53C6-4259-A6A3-0D2896478FC6}">
      <dgm:prSet custT="1"/>
      <dgm:spPr/>
      <dgm:t>
        <a:bodyPr/>
        <a:lstStyle/>
        <a:p>
          <a:r>
            <a:rPr lang="ru-RU" sz="2000" dirty="0" smtClean="0"/>
            <a:t>МИМС</a:t>
          </a:r>
          <a:endParaRPr lang="ru-RU" sz="2000" dirty="0"/>
        </a:p>
      </dgm:t>
    </dgm:pt>
    <dgm:pt modelId="{8EC7B2EE-0964-4AD2-940C-8D101A8F9999}" type="sibTrans" cxnId="{41281CE9-BDCF-4317-AEFD-93E6C029AA5C}">
      <dgm:prSet/>
      <dgm:spPr/>
      <dgm:t>
        <a:bodyPr/>
        <a:lstStyle/>
        <a:p>
          <a:endParaRPr lang="ru-RU"/>
        </a:p>
      </dgm:t>
    </dgm:pt>
    <dgm:pt modelId="{01A3ED83-FD39-4713-885E-2B07E6DA4A43}" type="parTrans" cxnId="{41281CE9-BDCF-4317-AEFD-93E6C029AA5C}">
      <dgm:prSet/>
      <dgm:spPr/>
      <dgm:t>
        <a:bodyPr/>
        <a:lstStyle/>
        <a:p>
          <a:endParaRPr lang="ru-RU"/>
        </a:p>
      </dgm:t>
    </dgm:pt>
    <dgm:pt modelId="{82958B2E-DEDA-4063-BAD8-B3594225BEBD}">
      <dgm:prSet/>
      <dgm:spPr/>
      <dgm:t>
        <a:bodyPr/>
        <a:lstStyle/>
        <a:p>
          <a:r>
            <a:rPr lang="ru-RU" dirty="0" smtClean="0"/>
            <a:t>Комитет образования администрации Кировского муниципального района Ленинградской</a:t>
          </a:r>
          <a:endParaRPr lang="ru-RU" dirty="0"/>
        </a:p>
      </dgm:t>
    </dgm:pt>
    <dgm:pt modelId="{6EF2F79B-EE93-48A0-B907-532A40726A3C}" type="parTrans" cxnId="{1D294EA5-9133-49B6-8723-124A2F4E165F}">
      <dgm:prSet/>
      <dgm:spPr/>
      <dgm:t>
        <a:bodyPr/>
        <a:lstStyle/>
        <a:p>
          <a:endParaRPr lang="ru-RU"/>
        </a:p>
      </dgm:t>
    </dgm:pt>
    <dgm:pt modelId="{53274561-97F9-4AF5-869B-EAC3FC82A7C5}" type="sibTrans" cxnId="{1D294EA5-9133-49B6-8723-124A2F4E165F}">
      <dgm:prSet/>
      <dgm:spPr/>
      <dgm:t>
        <a:bodyPr/>
        <a:lstStyle/>
        <a:p>
          <a:endParaRPr lang="ru-RU"/>
        </a:p>
      </dgm:t>
    </dgm:pt>
    <dgm:pt modelId="{904E3500-1ACE-493B-A174-AC05EE49F759}" type="pres">
      <dgm:prSet presAssocID="{16E5070E-0440-4DBB-A11B-47B0E7BD357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D7F1CB-7D29-46D7-9B05-1A1B0A23B91A}" type="pres">
      <dgm:prSet presAssocID="{D3A80845-E034-439A-A018-D52837F20391}" presName="horFlow" presStyleCnt="0"/>
      <dgm:spPr/>
    </dgm:pt>
    <dgm:pt modelId="{C1401C6E-8959-4DE9-98AF-EEA47E8B80E0}" type="pres">
      <dgm:prSet presAssocID="{D3A80845-E034-439A-A018-D52837F20391}" presName="bigChev" presStyleLbl="node1" presStyleIdx="0" presStyleCnt="9" custScaleX="2000000" custScaleY="2000000" custLinFactX="-449178" custLinFactY="400000" custLinFactNeighborX="-500000" custLinFactNeighborY="424385"/>
      <dgm:spPr/>
      <dgm:t>
        <a:bodyPr/>
        <a:lstStyle/>
        <a:p>
          <a:endParaRPr lang="ru-RU"/>
        </a:p>
      </dgm:t>
    </dgm:pt>
    <dgm:pt modelId="{A0CDC969-35E8-4554-A367-96628221DCEE}" type="pres">
      <dgm:prSet presAssocID="{D3A80845-E034-439A-A018-D52837F20391}" presName="vSp" presStyleCnt="0"/>
      <dgm:spPr/>
    </dgm:pt>
    <dgm:pt modelId="{55313DE5-8C49-4130-8FE1-0539A432CCCD}" type="pres">
      <dgm:prSet presAssocID="{C5155C63-EDE6-4C5B-A865-1423E61B4266}" presName="horFlow" presStyleCnt="0"/>
      <dgm:spPr/>
    </dgm:pt>
    <dgm:pt modelId="{7E70880D-FF75-4CCE-B436-6D9D9996F1DD}" type="pres">
      <dgm:prSet presAssocID="{C5155C63-EDE6-4C5B-A865-1423E61B4266}" presName="bigChev" presStyleLbl="node1" presStyleIdx="1" presStyleCnt="9" custScaleX="1408507" custScaleY="1271747" custLinFactX="697264" custLinFactY="-600000" custLinFactNeighborX="700000" custLinFactNeighborY="-607443"/>
      <dgm:spPr/>
      <dgm:t>
        <a:bodyPr/>
        <a:lstStyle/>
        <a:p>
          <a:endParaRPr lang="ru-RU"/>
        </a:p>
      </dgm:t>
    </dgm:pt>
    <dgm:pt modelId="{2E7DF4D8-FAA3-4522-AF9C-91B8183294A4}" type="pres">
      <dgm:prSet presAssocID="{C5155C63-EDE6-4C5B-A865-1423E61B4266}" presName="vSp" presStyleCnt="0"/>
      <dgm:spPr/>
    </dgm:pt>
    <dgm:pt modelId="{E434CFF7-8101-44D3-BE9D-68F57AA5A71D}" type="pres">
      <dgm:prSet presAssocID="{482FC6B7-D367-41FF-8F22-11DD3410FD5A}" presName="horFlow" presStyleCnt="0"/>
      <dgm:spPr/>
    </dgm:pt>
    <dgm:pt modelId="{23DB7C13-E6D2-4A34-A9F6-262DED9BE514}" type="pres">
      <dgm:prSet presAssocID="{482FC6B7-D367-41FF-8F22-11DD3410FD5A}" presName="bigChev" presStyleLbl="node1" presStyleIdx="2" presStyleCnt="9" custLinFactX="-100000" custLinFactY="837923" custLinFactNeighborX="-155403" custLinFactNeighborY="900000"/>
      <dgm:spPr/>
      <dgm:t>
        <a:bodyPr/>
        <a:lstStyle/>
        <a:p>
          <a:endParaRPr lang="ru-RU"/>
        </a:p>
      </dgm:t>
    </dgm:pt>
    <dgm:pt modelId="{369DFD90-C6FA-4270-A825-1D72BA2D3744}" type="pres">
      <dgm:prSet presAssocID="{482FC6B7-D367-41FF-8F22-11DD3410FD5A}" presName="vSp" presStyleCnt="0"/>
      <dgm:spPr/>
    </dgm:pt>
    <dgm:pt modelId="{E834FC55-F209-4ADA-A21B-B9CEC59A8C80}" type="pres">
      <dgm:prSet presAssocID="{0CE9B28C-E4E2-4094-9686-20458B3406B0}" presName="horFlow" presStyleCnt="0"/>
      <dgm:spPr/>
    </dgm:pt>
    <dgm:pt modelId="{341B2543-7DFD-4469-922A-D14A29243F14}" type="pres">
      <dgm:prSet presAssocID="{0CE9B28C-E4E2-4094-9686-20458B3406B0}" presName="bigChev" presStyleLbl="node1" presStyleIdx="3" presStyleCnt="9" custLinFactX="-23255" custLinFactY="600000" custLinFactNeighborX="-100000" custLinFactNeighborY="610961"/>
      <dgm:spPr/>
      <dgm:t>
        <a:bodyPr/>
        <a:lstStyle/>
        <a:p>
          <a:endParaRPr lang="ru-RU"/>
        </a:p>
      </dgm:t>
    </dgm:pt>
    <dgm:pt modelId="{083A8C00-3F4E-4831-9711-48680EA17C4A}" type="pres">
      <dgm:prSet presAssocID="{0CE9B28C-E4E2-4094-9686-20458B3406B0}" presName="vSp" presStyleCnt="0"/>
      <dgm:spPr/>
    </dgm:pt>
    <dgm:pt modelId="{8E49E531-FB32-45CA-9A38-15F20C1BE2D5}" type="pres">
      <dgm:prSet presAssocID="{9055DF2E-4C8E-4666-9BA5-5209BC9763BE}" presName="horFlow" presStyleCnt="0"/>
      <dgm:spPr/>
    </dgm:pt>
    <dgm:pt modelId="{29693FA7-055E-43DF-994F-1126E0EA13DA}" type="pres">
      <dgm:prSet presAssocID="{9055DF2E-4C8E-4666-9BA5-5209BC9763BE}" presName="bigChev" presStyleLbl="node1" presStyleIdx="4" presStyleCnt="9" custLinFactY="709922" custLinFactNeighborX="74966" custLinFactNeighborY="800000"/>
      <dgm:spPr/>
      <dgm:t>
        <a:bodyPr/>
        <a:lstStyle/>
        <a:p>
          <a:endParaRPr lang="ru-RU"/>
        </a:p>
      </dgm:t>
    </dgm:pt>
    <dgm:pt modelId="{D8E04AD0-09FE-4D72-A7EE-6F8818423516}" type="pres">
      <dgm:prSet presAssocID="{9055DF2E-4C8E-4666-9BA5-5209BC9763BE}" presName="vSp" presStyleCnt="0"/>
      <dgm:spPr/>
    </dgm:pt>
    <dgm:pt modelId="{9246CA12-7D53-469E-A59D-988272B02283}" type="pres">
      <dgm:prSet presAssocID="{87C9F0D7-93C4-48C4-8C5F-5442E9CDFA50}" presName="horFlow" presStyleCnt="0"/>
      <dgm:spPr/>
    </dgm:pt>
    <dgm:pt modelId="{1A94C1F8-CDF3-40F5-AC18-CBD84EE66ECF}" type="pres">
      <dgm:prSet presAssocID="{87C9F0D7-93C4-48C4-8C5F-5442E9CDFA50}" presName="bigChev" presStyleLbl="node1" presStyleIdx="5" presStyleCnt="9" custLinFactX="200000" custLinFactY="695922" custLinFactNeighborX="238373" custLinFactNeighborY="700000"/>
      <dgm:spPr/>
      <dgm:t>
        <a:bodyPr/>
        <a:lstStyle/>
        <a:p>
          <a:endParaRPr lang="ru-RU"/>
        </a:p>
      </dgm:t>
    </dgm:pt>
    <dgm:pt modelId="{B15BBAAF-BBFF-40B7-8EEA-F9F60714E65B}" type="pres">
      <dgm:prSet presAssocID="{87C9F0D7-93C4-48C4-8C5F-5442E9CDFA50}" presName="vSp" presStyleCnt="0"/>
      <dgm:spPr/>
    </dgm:pt>
    <dgm:pt modelId="{BB8BA952-96EE-4BBE-8813-1C0F29CF255D}" type="pres">
      <dgm:prSet presAssocID="{0C374BA4-53C6-4259-A6A3-0D2896478FC6}" presName="horFlow" presStyleCnt="0"/>
      <dgm:spPr/>
    </dgm:pt>
    <dgm:pt modelId="{958E3CEB-F6BB-42B6-8F1A-29F73085D586}" type="pres">
      <dgm:prSet presAssocID="{0C374BA4-53C6-4259-A6A3-0D2896478FC6}" presName="bigChev" presStyleLbl="node1" presStyleIdx="6" presStyleCnt="9" custScaleX="767988" custScaleY="835564" custLinFactX="368742" custLinFactY="173408" custLinFactNeighborX="400000" custLinFactNeighborY="200000"/>
      <dgm:spPr/>
      <dgm:t>
        <a:bodyPr/>
        <a:lstStyle/>
        <a:p>
          <a:endParaRPr lang="ru-RU"/>
        </a:p>
      </dgm:t>
    </dgm:pt>
    <dgm:pt modelId="{B8149702-1316-4561-AFEE-F73C2219B843}" type="pres">
      <dgm:prSet presAssocID="{0C374BA4-53C6-4259-A6A3-0D2896478FC6}" presName="vSp" presStyleCnt="0"/>
      <dgm:spPr/>
    </dgm:pt>
    <dgm:pt modelId="{14396488-CA44-4451-B49E-CA308ED38450}" type="pres">
      <dgm:prSet presAssocID="{422CA8F9-84B2-45A5-93C1-5F0A983564F1}" presName="horFlow" presStyleCnt="0"/>
      <dgm:spPr/>
    </dgm:pt>
    <dgm:pt modelId="{700F2768-774B-46C9-AEF8-B6D18FFAEDDA}" type="pres">
      <dgm:prSet presAssocID="{422CA8F9-84B2-45A5-93C1-5F0A983564F1}" presName="bigChev" presStyleLbl="node1" presStyleIdx="7" presStyleCnt="9" custLinFactX="100000" custLinFactNeighborX="140151" custLinFactNeighborY="19397"/>
      <dgm:spPr/>
      <dgm:t>
        <a:bodyPr/>
        <a:lstStyle/>
        <a:p>
          <a:endParaRPr lang="ru-RU"/>
        </a:p>
      </dgm:t>
    </dgm:pt>
    <dgm:pt modelId="{934E3C2C-260C-4C49-9B36-E4934F0CB20B}" type="pres">
      <dgm:prSet presAssocID="{422CA8F9-84B2-45A5-93C1-5F0A983564F1}" presName="vSp" presStyleCnt="0"/>
      <dgm:spPr/>
    </dgm:pt>
    <dgm:pt modelId="{4E5C4113-A8AB-417D-8293-DD8A0EFB1688}" type="pres">
      <dgm:prSet presAssocID="{82958B2E-DEDA-4063-BAD8-B3594225BEBD}" presName="horFlow" presStyleCnt="0"/>
      <dgm:spPr/>
    </dgm:pt>
    <dgm:pt modelId="{1CA9BE87-BE9E-4617-A3FA-0E52612F99F3}" type="pres">
      <dgm:prSet presAssocID="{82958B2E-DEDA-4063-BAD8-B3594225BEBD}" presName="bigChev" presStyleLbl="node1" presStyleIdx="8" presStyleCnt="9" custScaleX="1248872" custScaleY="1180440" custLinFactX="826812" custLinFactY="-600000" custLinFactNeighborX="900000" custLinFactNeighborY="-650896"/>
      <dgm:spPr/>
      <dgm:t>
        <a:bodyPr/>
        <a:lstStyle/>
        <a:p>
          <a:endParaRPr lang="ru-RU"/>
        </a:p>
      </dgm:t>
    </dgm:pt>
  </dgm:ptLst>
  <dgm:cxnLst>
    <dgm:cxn modelId="{B28E94D3-EDA6-468D-89A6-979B5CAB1EF8}" srcId="{16E5070E-0440-4DBB-A11B-47B0E7BD3579}" destId="{482FC6B7-D367-41FF-8F22-11DD3410FD5A}" srcOrd="2" destOrd="0" parTransId="{5C8B2D8B-112A-4E74-A40B-427F020CFEB4}" sibTransId="{2411E563-B2F8-4873-8A23-88EBB5EDD92C}"/>
    <dgm:cxn modelId="{41281CE9-BDCF-4317-AEFD-93E6C029AA5C}" srcId="{16E5070E-0440-4DBB-A11B-47B0E7BD3579}" destId="{0C374BA4-53C6-4259-A6A3-0D2896478FC6}" srcOrd="6" destOrd="0" parTransId="{01A3ED83-FD39-4713-885E-2B07E6DA4A43}" sibTransId="{8EC7B2EE-0964-4AD2-940C-8D101A8F9999}"/>
    <dgm:cxn modelId="{9C462014-5457-4AF8-8CE3-DB20D11EBC8C}" type="presOf" srcId="{87C9F0D7-93C4-48C4-8C5F-5442E9CDFA50}" destId="{1A94C1F8-CDF3-40F5-AC18-CBD84EE66ECF}" srcOrd="0" destOrd="0" presId="urn:microsoft.com/office/officeart/2005/8/layout/lProcess3"/>
    <dgm:cxn modelId="{70D2F795-15AF-4335-9D17-BA6A931B4568}" srcId="{16E5070E-0440-4DBB-A11B-47B0E7BD3579}" destId="{0CE9B28C-E4E2-4094-9686-20458B3406B0}" srcOrd="3" destOrd="0" parTransId="{35A691F8-60FF-41B2-AA5A-114B4162A269}" sibTransId="{D612C3C2-71E7-4C84-A232-63D9A6252CD2}"/>
    <dgm:cxn modelId="{A89A59AF-E7AB-4E84-98AA-DD54C6ABC525}" srcId="{16E5070E-0440-4DBB-A11B-47B0E7BD3579}" destId="{87C9F0D7-93C4-48C4-8C5F-5442E9CDFA50}" srcOrd="5" destOrd="0" parTransId="{DAB3A02A-98D2-4837-B63D-5D180C294A60}" sibTransId="{94AA9EA2-07F4-4B5F-98B9-C663B6E4F2A0}"/>
    <dgm:cxn modelId="{BC476949-34B3-4593-B2AF-797DFF4A2472}" srcId="{16E5070E-0440-4DBB-A11B-47B0E7BD3579}" destId="{D3A80845-E034-439A-A018-D52837F20391}" srcOrd="0" destOrd="0" parTransId="{A0A2B5A7-37EC-467F-BAF8-5881F1DFA4E0}" sibTransId="{A08424A8-A865-4FAE-ACE2-ACD1E4DFC228}"/>
    <dgm:cxn modelId="{BD7C7CFD-A63D-48E1-9181-4D9804484B81}" srcId="{16E5070E-0440-4DBB-A11B-47B0E7BD3579}" destId="{9055DF2E-4C8E-4666-9BA5-5209BC9763BE}" srcOrd="4" destOrd="0" parTransId="{460A7F0D-5AEE-4584-80EE-49C7A32DA95B}" sibTransId="{CC5CF33D-2C96-47D3-948A-4BCCD9B58EFF}"/>
    <dgm:cxn modelId="{F9104F21-CC62-4B14-A0AA-F45E330B024F}" srcId="{16E5070E-0440-4DBB-A11B-47B0E7BD3579}" destId="{422CA8F9-84B2-45A5-93C1-5F0A983564F1}" srcOrd="7" destOrd="0" parTransId="{C193C49A-C6CB-4B95-9D77-7DFDB3C1689D}" sibTransId="{E69ECE0A-1BA9-43DB-98B0-A6FBB9E2F87B}"/>
    <dgm:cxn modelId="{51EF4947-AD12-4AA8-89B0-107C1F6A1B93}" type="presOf" srcId="{422CA8F9-84B2-45A5-93C1-5F0A983564F1}" destId="{700F2768-774B-46C9-AEF8-B6D18FFAEDDA}" srcOrd="0" destOrd="0" presId="urn:microsoft.com/office/officeart/2005/8/layout/lProcess3"/>
    <dgm:cxn modelId="{C6AA710E-906D-48A2-9E44-0AE4D6EF2B56}" type="presOf" srcId="{16E5070E-0440-4DBB-A11B-47B0E7BD3579}" destId="{904E3500-1ACE-493B-A174-AC05EE49F759}" srcOrd="0" destOrd="0" presId="urn:microsoft.com/office/officeart/2005/8/layout/lProcess3"/>
    <dgm:cxn modelId="{A1BCA36F-364F-495D-A784-4EEA4344562A}" type="presOf" srcId="{C5155C63-EDE6-4C5B-A865-1423E61B4266}" destId="{7E70880D-FF75-4CCE-B436-6D9D9996F1DD}" srcOrd="0" destOrd="0" presId="urn:microsoft.com/office/officeart/2005/8/layout/lProcess3"/>
    <dgm:cxn modelId="{C10ED18B-AE0A-4FC7-9ACD-6D43E389B304}" type="presOf" srcId="{D3A80845-E034-439A-A018-D52837F20391}" destId="{C1401C6E-8959-4DE9-98AF-EEA47E8B80E0}" srcOrd="0" destOrd="0" presId="urn:microsoft.com/office/officeart/2005/8/layout/lProcess3"/>
    <dgm:cxn modelId="{4797A830-01E3-46E3-90C8-0D1041B75A87}" type="presOf" srcId="{0C374BA4-53C6-4259-A6A3-0D2896478FC6}" destId="{958E3CEB-F6BB-42B6-8F1A-29F73085D586}" srcOrd="0" destOrd="0" presId="urn:microsoft.com/office/officeart/2005/8/layout/lProcess3"/>
    <dgm:cxn modelId="{C525378E-C24D-426A-B79C-00959ABFD256}" srcId="{16E5070E-0440-4DBB-A11B-47B0E7BD3579}" destId="{C5155C63-EDE6-4C5B-A865-1423E61B4266}" srcOrd="1" destOrd="0" parTransId="{6E159183-B323-4FE5-8BE9-B1A030EF2CB8}" sibTransId="{1CC55F98-FF54-4C0A-9B38-67F0DF84AA9E}"/>
    <dgm:cxn modelId="{574FF0DA-8DE5-4AB6-9C03-F4E211207F7E}" type="presOf" srcId="{82958B2E-DEDA-4063-BAD8-B3594225BEBD}" destId="{1CA9BE87-BE9E-4617-A3FA-0E52612F99F3}" srcOrd="0" destOrd="0" presId="urn:microsoft.com/office/officeart/2005/8/layout/lProcess3"/>
    <dgm:cxn modelId="{2A3FDBEA-1711-4773-8A68-33140F22F170}" type="presOf" srcId="{482FC6B7-D367-41FF-8F22-11DD3410FD5A}" destId="{23DB7C13-E6D2-4A34-A9F6-262DED9BE514}" srcOrd="0" destOrd="0" presId="urn:microsoft.com/office/officeart/2005/8/layout/lProcess3"/>
    <dgm:cxn modelId="{954EEC46-223A-44ED-B627-DEF94CF32EBA}" type="presOf" srcId="{0CE9B28C-E4E2-4094-9686-20458B3406B0}" destId="{341B2543-7DFD-4469-922A-D14A29243F14}" srcOrd="0" destOrd="0" presId="urn:microsoft.com/office/officeart/2005/8/layout/lProcess3"/>
    <dgm:cxn modelId="{1D294EA5-9133-49B6-8723-124A2F4E165F}" srcId="{16E5070E-0440-4DBB-A11B-47B0E7BD3579}" destId="{82958B2E-DEDA-4063-BAD8-B3594225BEBD}" srcOrd="8" destOrd="0" parTransId="{6EF2F79B-EE93-48A0-B907-532A40726A3C}" sibTransId="{53274561-97F9-4AF5-869B-EAC3FC82A7C5}"/>
    <dgm:cxn modelId="{5C809247-F640-4038-B730-BA07FC04EE46}" type="presOf" srcId="{9055DF2E-4C8E-4666-9BA5-5209BC9763BE}" destId="{29693FA7-055E-43DF-994F-1126E0EA13DA}" srcOrd="0" destOrd="0" presId="urn:microsoft.com/office/officeart/2005/8/layout/lProcess3"/>
    <dgm:cxn modelId="{DB3FD3E1-8F4E-47E1-8D04-49ACB2701E4D}" type="presParOf" srcId="{904E3500-1ACE-493B-A174-AC05EE49F759}" destId="{2CD7F1CB-7D29-46D7-9B05-1A1B0A23B91A}" srcOrd="0" destOrd="0" presId="urn:microsoft.com/office/officeart/2005/8/layout/lProcess3"/>
    <dgm:cxn modelId="{7989C4F2-7713-4491-9625-F7F226E19401}" type="presParOf" srcId="{2CD7F1CB-7D29-46D7-9B05-1A1B0A23B91A}" destId="{C1401C6E-8959-4DE9-98AF-EEA47E8B80E0}" srcOrd="0" destOrd="0" presId="urn:microsoft.com/office/officeart/2005/8/layout/lProcess3"/>
    <dgm:cxn modelId="{3BDB9FAB-CF6C-47BC-A0E0-273B8FCCAF90}" type="presParOf" srcId="{904E3500-1ACE-493B-A174-AC05EE49F759}" destId="{A0CDC969-35E8-4554-A367-96628221DCEE}" srcOrd="1" destOrd="0" presId="urn:microsoft.com/office/officeart/2005/8/layout/lProcess3"/>
    <dgm:cxn modelId="{EC9764B3-2EF8-4465-B56A-2E03C2649676}" type="presParOf" srcId="{904E3500-1ACE-493B-A174-AC05EE49F759}" destId="{55313DE5-8C49-4130-8FE1-0539A432CCCD}" srcOrd="2" destOrd="0" presId="urn:microsoft.com/office/officeart/2005/8/layout/lProcess3"/>
    <dgm:cxn modelId="{47D9BB24-6213-4ADB-9CD8-FBDF74F5ED38}" type="presParOf" srcId="{55313DE5-8C49-4130-8FE1-0539A432CCCD}" destId="{7E70880D-FF75-4CCE-B436-6D9D9996F1DD}" srcOrd="0" destOrd="0" presId="urn:microsoft.com/office/officeart/2005/8/layout/lProcess3"/>
    <dgm:cxn modelId="{763AAD90-8912-43C1-A35C-C978A1895A82}" type="presParOf" srcId="{904E3500-1ACE-493B-A174-AC05EE49F759}" destId="{2E7DF4D8-FAA3-4522-AF9C-91B8183294A4}" srcOrd="3" destOrd="0" presId="urn:microsoft.com/office/officeart/2005/8/layout/lProcess3"/>
    <dgm:cxn modelId="{3FDCC7B4-1AF7-4CE4-852C-16C795AF544A}" type="presParOf" srcId="{904E3500-1ACE-493B-A174-AC05EE49F759}" destId="{E434CFF7-8101-44D3-BE9D-68F57AA5A71D}" srcOrd="4" destOrd="0" presId="urn:microsoft.com/office/officeart/2005/8/layout/lProcess3"/>
    <dgm:cxn modelId="{4F43CA2E-E54F-4940-9763-B5FAD353E1CE}" type="presParOf" srcId="{E434CFF7-8101-44D3-BE9D-68F57AA5A71D}" destId="{23DB7C13-E6D2-4A34-A9F6-262DED9BE514}" srcOrd="0" destOrd="0" presId="urn:microsoft.com/office/officeart/2005/8/layout/lProcess3"/>
    <dgm:cxn modelId="{9E7760B8-547F-4F3C-BF6A-9284CB60027C}" type="presParOf" srcId="{904E3500-1ACE-493B-A174-AC05EE49F759}" destId="{369DFD90-C6FA-4270-A825-1D72BA2D3744}" srcOrd="5" destOrd="0" presId="urn:microsoft.com/office/officeart/2005/8/layout/lProcess3"/>
    <dgm:cxn modelId="{4119BB01-3F9E-471E-9963-8646F8B1CA43}" type="presParOf" srcId="{904E3500-1ACE-493B-A174-AC05EE49F759}" destId="{E834FC55-F209-4ADA-A21B-B9CEC59A8C80}" srcOrd="6" destOrd="0" presId="urn:microsoft.com/office/officeart/2005/8/layout/lProcess3"/>
    <dgm:cxn modelId="{2C8A2F0D-3C04-4BCA-BF8B-71CD95535D6F}" type="presParOf" srcId="{E834FC55-F209-4ADA-A21B-B9CEC59A8C80}" destId="{341B2543-7DFD-4469-922A-D14A29243F14}" srcOrd="0" destOrd="0" presId="urn:microsoft.com/office/officeart/2005/8/layout/lProcess3"/>
    <dgm:cxn modelId="{62A8E841-DA81-4D78-8720-DD0FE71FCF98}" type="presParOf" srcId="{904E3500-1ACE-493B-A174-AC05EE49F759}" destId="{083A8C00-3F4E-4831-9711-48680EA17C4A}" srcOrd="7" destOrd="0" presId="urn:microsoft.com/office/officeart/2005/8/layout/lProcess3"/>
    <dgm:cxn modelId="{78BC4FE8-1B7F-4615-B14B-49792D503393}" type="presParOf" srcId="{904E3500-1ACE-493B-A174-AC05EE49F759}" destId="{8E49E531-FB32-45CA-9A38-15F20C1BE2D5}" srcOrd="8" destOrd="0" presId="urn:microsoft.com/office/officeart/2005/8/layout/lProcess3"/>
    <dgm:cxn modelId="{2A69EE6F-ED0A-455B-9A3F-CC7E5C940DB6}" type="presParOf" srcId="{8E49E531-FB32-45CA-9A38-15F20C1BE2D5}" destId="{29693FA7-055E-43DF-994F-1126E0EA13DA}" srcOrd="0" destOrd="0" presId="urn:microsoft.com/office/officeart/2005/8/layout/lProcess3"/>
    <dgm:cxn modelId="{C9CDCA4C-A5D5-4397-ACD8-5E4D362C007E}" type="presParOf" srcId="{904E3500-1ACE-493B-A174-AC05EE49F759}" destId="{D8E04AD0-09FE-4D72-A7EE-6F8818423516}" srcOrd="9" destOrd="0" presId="urn:microsoft.com/office/officeart/2005/8/layout/lProcess3"/>
    <dgm:cxn modelId="{274356A7-397D-4DFD-B24E-C707DC7BC201}" type="presParOf" srcId="{904E3500-1ACE-493B-A174-AC05EE49F759}" destId="{9246CA12-7D53-469E-A59D-988272B02283}" srcOrd="10" destOrd="0" presId="urn:microsoft.com/office/officeart/2005/8/layout/lProcess3"/>
    <dgm:cxn modelId="{C2EB1A96-CDA3-46AC-AABF-2C514092D93A}" type="presParOf" srcId="{9246CA12-7D53-469E-A59D-988272B02283}" destId="{1A94C1F8-CDF3-40F5-AC18-CBD84EE66ECF}" srcOrd="0" destOrd="0" presId="urn:microsoft.com/office/officeart/2005/8/layout/lProcess3"/>
    <dgm:cxn modelId="{67B1E35E-3D51-4C3B-9EE6-E3D2930C50AB}" type="presParOf" srcId="{904E3500-1ACE-493B-A174-AC05EE49F759}" destId="{B15BBAAF-BBFF-40B7-8EEA-F9F60714E65B}" srcOrd="11" destOrd="0" presId="urn:microsoft.com/office/officeart/2005/8/layout/lProcess3"/>
    <dgm:cxn modelId="{2B38CF89-D420-4059-A5C8-60C4245CCE36}" type="presParOf" srcId="{904E3500-1ACE-493B-A174-AC05EE49F759}" destId="{BB8BA952-96EE-4BBE-8813-1C0F29CF255D}" srcOrd="12" destOrd="0" presId="urn:microsoft.com/office/officeart/2005/8/layout/lProcess3"/>
    <dgm:cxn modelId="{5E9EE909-D0DF-45EC-981D-1A4C220415DD}" type="presParOf" srcId="{BB8BA952-96EE-4BBE-8813-1C0F29CF255D}" destId="{958E3CEB-F6BB-42B6-8F1A-29F73085D586}" srcOrd="0" destOrd="0" presId="urn:microsoft.com/office/officeart/2005/8/layout/lProcess3"/>
    <dgm:cxn modelId="{9F8065C5-2FFF-4A01-A481-E75CFED4E9E9}" type="presParOf" srcId="{904E3500-1ACE-493B-A174-AC05EE49F759}" destId="{B8149702-1316-4561-AFEE-F73C2219B843}" srcOrd="13" destOrd="0" presId="urn:microsoft.com/office/officeart/2005/8/layout/lProcess3"/>
    <dgm:cxn modelId="{EA1FD43A-9AA8-4424-8E98-79F19D087E70}" type="presParOf" srcId="{904E3500-1ACE-493B-A174-AC05EE49F759}" destId="{14396488-CA44-4451-B49E-CA308ED38450}" srcOrd="14" destOrd="0" presId="urn:microsoft.com/office/officeart/2005/8/layout/lProcess3"/>
    <dgm:cxn modelId="{5BF87111-076C-42C6-AD2C-143DC58A5D82}" type="presParOf" srcId="{14396488-CA44-4451-B49E-CA308ED38450}" destId="{700F2768-774B-46C9-AEF8-B6D18FFAEDDA}" srcOrd="0" destOrd="0" presId="urn:microsoft.com/office/officeart/2005/8/layout/lProcess3"/>
    <dgm:cxn modelId="{731DDE74-244E-4138-B0C2-1C34E20008D2}" type="presParOf" srcId="{904E3500-1ACE-493B-A174-AC05EE49F759}" destId="{934E3C2C-260C-4C49-9B36-E4934F0CB20B}" srcOrd="15" destOrd="0" presId="urn:microsoft.com/office/officeart/2005/8/layout/lProcess3"/>
    <dgm:cxn modelId="{96A5F7EA-367B-4DFF-AAD5-301EF23FA1C6}" type="presParOf" srcId="{904E3500-1ACE-493B-A174-AC05EE49F759}" destId="{4E5C4113-A8AB-417D-8293-DD8A0EFB1688}" srcOrd="16" destOrd="0" presId="urn:microsoft.com/office/officeart/2005/8/layout/lProcess3"/>
    <dgm:cxn modelId="{08CA7CB5-7A9D-4271-A3CB-D16E5F1DF11F}" type="presParOf" srcId="{4E5C4113-A8AB-417D-8293-DD8A0EFB1688}" destId="{1CA9BE87-BE9E-4617-A3FA-0E52612F99F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77E81D-8857-4409-BC79-1F11543799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E13438-AF90-49C4-BB89-0C511684021A}">
      <dgm:prSet custT="1"/>
      <dgm:spPr/>
      <dgm:t>
        <a:bodyPr/>
        <a:lstStyle/>
        <a:p>
          <a:pPr rtl="0"/>
          <a:endParaRPr lang="ru-RU" sz="2400" dirty="0" smtClean="0"/>
        </a:p>
        <a:p>
          <a:pPr rtl="0"/>
          <a:r>
            <a:rPr lang="ru-RU" sz="2400" dirty="0" smtClean="0"/>
            <a:t>В реализации проекта принимают участие 5 образовательных организаций Кировского муниципального района:</a:t>
          </a:r>
          <a:br>
            <a:rPr lang="ru-RU" sz="2400" dirty="0" smtClean="0"/>
          </a:br>
          <a:r>
            <a:rPr lang="ru-RU" sz="1700" dirty="0" smtClean="0"/>
            <a:t/>
          </a:r>
          <a:br>
            <a:rPr lang="ru-RU" sz="1700" dirty="0" smtClean="0"/>
          </a:br>
          <a:endParaRPr lang="ru-RU" sz="1700" dirty="0"/>
        </a:p>
      </dgm:t>
    </dgm:pt>
    <dgm:pt modelId="{F8475E24-C41A-425C-BEA2-B68C1008E063}" type="parTrans" cxnId="{959CE3DA-EA7F-4487-83D1-11B0C47A9DD4}">
      <dgm:prSet/>
      <dgm:spPr/>
      <dgm:t>
        <a:bodyPr/>
        <a:lstStyle/>
        <a:p>
          <a:endParaRPr lang="ru-RU"/>
        </a:p>
      </dgm:t>
    </dgm:pt>
    <dgm:pt modelId="{7F6AF4FE-5CE2-4CB1-9C30-F0BFEE53EE58}" type="sibTrans" cxnId="{959CE3DA-EA7F-4487-83D1-11B0C47A9DD4}">
      <dgm:prSet/>
      <dgm:spPr/>
      <dgm:t>
        <a:bodyPr/>
        <a:lstStyle/>
        <a:p>
          <a:endParaRPr lang="ru-RU"/>
        </a:p>
      </dgm:t>
    </dgm:pt>
    <dgm:pt modelId="{3418F148-38A3-458E-BED3-F997680FF487}" type="pres">
      <dgm:prSet presAssocID="{DD77E81D-8857-4409-BC79-1F11543799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726AED-D03B-4C06-BD3B-53BF30C593B8}" type="pres">
      <dgm:prSet presAssocID="{C7E13438-AF90-49C4-BB89-0C511684021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70DA8F-B754-45D6-B1AD-FF1A340DA77B}" type="presOf" srcId="{C7E13438-AF90-49C4-BB89-0C511684021A}" destId="{0E726AED-D03B-4C06-BD3B-53BF30C593B8}" srcOrd="0" destOrd="0" presId="urn:microsoft.com/office/officeart/2005/8/layout/vList2"/>
    <dgm:cxn modelId="{78E99903-655A-48CC-B9A7-037D714493BB}" type="presOf" srcId="{DD77E81D-8857-4409-BC79-1F115437990B}" destId="{3418F148-38A3-458E-BED3-F997680FF487}" srcOrd="0" destOrd="0" presId="urn:microsoft.com/office/officeart/2005/8/layout/vList2"/>
    <dgm:cxn modelId="{959CE3DA-EA7F-4487-83D1-11B0C47A9DD4}" srcId="{DD77E81D-8857-4409-BC79-1F115437990B}" destId="{C7E13438-AF90-49C4-BB89-0C511684021A}" srcOrd="0" destOrd="0" parTransId="{F8475E24-C41A-425C-BEA2-B68C1008E063}" sibTransId="{7F6AF4FE-5CE2-4CB1-9C30-F0BFEE53EE58}"/>
    <dgm:cxn modelId="{5E10F13B-199A-4080-96A7-3C7EED72C6A7}" type="presParOf" srcId="{3418F148-38A3-458E-BED3-F997680FF487}" destId="{0E726AED-D03B-4C06-BD3B-53BF30C593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A89736-7D4B-4DBF-862D-3B0E85F2B988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D7FF6-0000-4492-B9A8-C4439F1E2A73}">
      <dgm:prSet/>
      <dgm:spPr/>
      <dgm:t>
        <a:bodyPr/>
        <a:lstStyle/>
        <a:p>
          <a:pPr rtl="0"/>
          <a:r>
            <a:rPr lang="ru-RU" dirty="0" smtClean="0"/>
            <a:t>•  МБОУ «</a:t>
          </a:r>
          <a:r>
            <a:rPr lang="ru-RU" dirty="0" err="1" smtClean="0"/>
            <a:t>Отрадненская</a:t>
          </a:r>
          <a:r>
            <a:rPr lang="ru-RU" dirty="0" smtClean="0"/>
            <a:t> средняя общеобразовательная школа №3»</a:t>
          </a:r>
          <a:br>
            <a:rPr lang="ru-RU" dirty="0" smtClean="0"/>
          </a:br>
          <a:r>
            <a:rPr lang="ru-RU" dirty="0" smtClean="0"/>
            <a:t>•  МКОУ «</a:t>
          </a:r>
          <a:r>
            <a:rPr lang="ru-RU" dirty="0" err="1" smtClean="0"/>
            <a:t>Синявинская</a:t>
          </a:r>
          <a:r>
            <a:rPr lang="ru-RU" dirty="0" smtClean="0"/>
            <a:t> средняя </a:t>
          </a:r>
          <a:r>
            <a:rPr lang="ru-RU" u="none" dirty="0" smtClean="0"/>
            <a:t>общеобразовательная школа»</a:t>
          </a:r>
          <a:br>
            <a:rPr lang="ru-RU" u="none" dirty="0" smtClean="0"/>
          </a:br>
          <a:r>
            <a:rPr lang="ru-RU" u="none" dirty="0" smtClean="0"/>
            <a:t>•  </a:t>
          </a:r>
          <a:r>
            <a:rPr lang="ru-RU" dirty="0" smtClean="0"/>
            <a:t>МКОУ «</a:t>
          </a:r>
          <a:r>
            <a:rPr lang="ru-RU" dirty="0" err="1" smtClean="0"/>
            <a:t>Назиевская</a:t>
          </a:r>
          <a:r>
            <a:rPr lang="ru-RU" dirty="0" smtClean="0"/>
            <a:t> средняя общеобразовательная школа»</a:t>
          </a:r>
          <a:br>
            <a:rPr lang="ru-RU" dirty="0" smtClean="0"/>
          </a:br>
          <a:r>
            <a:rPr lang="ru-RU" dirty="0" smtClean="0"/>
            <a:t>•  МКОУ «</a:t>
          </a:r>
          <a:r>
            <a:rPr lang="ru-RU" dirty="0" err="1" smtClean="0"/>
            <a:t>Шумская</a:t>
          </a:r>
          <a:r>
            <a:rPr lang="ru-RU" dirty="0" smtClean="0"/>
            <a:t> средняя общеобразовательная школа»</a:t>
          </a:r>
          <a:br>
            <a:rPr lang="ru-RU" dirty="0" smtClean="0"/>
          </a:br>
          <a:r>
            <a:rPr lang="ru-RU" dirty="0" smtClean="0"/>
            <a:t>•  МКОУ «Путиловская основная общеобразовательная школа»</a:t>
          </a:r>
          <a:br>
            <a:rPr lang="ru-RU" dirty="0" smtClean="0"/>
          </a:br>
          <a:endParaRPr lang="ru-RU" dirty="0"/>
        </a:p>
      </dgm:t>
    </dgm:pt>
    <dgm:pt modelId="{D69C5C81-AAA5-4113-A126-2832AA234890}" type="parTrans" cxnId="{CEE4320F-411D-4A56-A4C3-69CFCB4133EC}">
      <dgm:prSet/>
      <dgm:spPr/>
      <dgm:t>
        <a:bodyPr/>
        <a:lstStyle/>
        <a:p>
          <a:endParaRPr lang="ru-RU"/>
        </a:p>
      </dgm:t>
    </dgm:pt>
    <dgm:pt modelId="{AF4C4170-A5A0-4075-8D52-D975B73436BE}" type="sibTrans" cxnId="{CEE4320F-411D-4A56-A4C3-69CFCB4133EC}">
      <dgm:prSet/>
      <dgm:spPr/>
      <dgm:t>
        <a:bodyPr/>
        <a:lstStyle/>
        <a:p>
          <a:endParaRPr lang="ru-RU"/>
        </a:p>
      </dgm:t>
    </dgm:pt>
    <dgm:pt modelId="{4B720083-EB90-4FCB-93FD-1079690C836B}" type="pres">
      <dgm:prSet presAssocID="{49A89736-7D4B-4DBF-862D-3B0E85F2B988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C17163-6DFC-4224-99B3-6F834EC9C833}" type="pres">
      <dgm:prSet presAssocID="{EAAD7FF6-0000-4492-B9A8-C4439F1E2A73}" presName="circle1" presStyleLbl="lnNode1" presStyleIdx="0" presStyleCnt="1" custScaleX="58667" custScaleY="52565" custLinFactNeighborX="-13490" custLinFactNeighborY="-19722"/>
      <dgm:spPr/>
    </dgm:pt>
    <dgm:pt modelId="{71807A96-21CF-4530-B3AD-D5BA861F9109}" type="pres">
      <dgm:prSet presAssocID="{EAAD7FF6-0000-4492-B9A8-C4439F1E2A73}" presName="text1" presStyleLbl="revTx" presStyleIdx="0" presStyleCnt="1" custScaleX="274534" custScaleY="251618" custLinFactNeighborX="37816" custLinFactNeighborY="34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C4E61-1BDC-466E-9DD7-4F37C2B5AD33}" type="pres">
      <dgm:prSet presAssocID="{EAAD7FF6-0000-4492-B9A8-C4439F1E2A73}" presName="line1" presStyleLbl="callout" presStyleIdx="0" presStyleCnt="2" custLinFactX="-100000" custLinFactY="273089" custLinFactNeighborX="-109655" custLinFactNeighborY="300000"/>
      <dgm:spPr/>
    </dgm:pt>
    <dgm:pt modelId="{FD04F6F3-8590-4D95-8C23-FFCED592A6E2}" type="pres">
      <dgm:prSet presAssocID="{EAAD7FF6-0000-4492-B9A8-C4439F1E2A73}" presName="d1" presStyleLbl="callout" presStyleIdx="1" presStyleCnt="2" custScaleX="71668" custScaleY="59996" custLinFactNeighborX="-32673" custLinFactNeighborY="-11762"/>
      <dgm:spPr/>
    </dgm:pt>
  </dgm:ptLst>
  <dgm:cxnLst>
    <dgm:cxn modelId="{CEE4320F-411D-4A56-A4C3-69CFCB4133EC}" srcId="{49A89736-7D4B-4DBF-862D-3B0E85F2B988}" destId="{EAAD7FF6-0000-4492-B9A8-C4439F1E2A73}" srcOrd="0" destOrd="0" parTransId="{D69C5C81-AAA5-4113-A126-2832AA234890}" sibTransId="{AF4C4170-A5A0-4075-8D52-D975B73436BE}"/>
    <dgm:cxn modelId="{39DBE54C-E8C5-446D-A685-91C06BF0E2C1}" type="presOf" srcId="{49A89736-7D4B-4DBF-862D-3B0E85F2B988}" destId="{4B720083-EB90-4FCB-93FD-1079690C836B}" srcOrd="0" destOrd="0" presId="urn:microsoft.com/office/officeart/2005/8/layout/target1"/>
    <dgm:cxn modelId="{13432E74-414F-4760-B028-A612CA33F840}" type="presOf" srcId="{EAAD7FF6-0000-4492-B9A8-C4439F1E2A73}" destId="{71807A96-21CF-4530-B3AD-D5BA861F9109}" srcOrd="0" destOrd="0" presId="urn:microsoft.com/office/officeart/2005/8/layout/target1"/>
    <dgm:cxn modelId="{7BB84637-933C-4B11-B397-156C7F8C7325}" type="presParOf" srcId="{4B720083-EB90-4FCB-93FD-1079690C836B}" destId="{8CC17163-6DFC-4224-99B3-6F834EC9C833}" srcOrd="0" destOrd="0" presId="urn:microsoft.com/office/officeart/2005/8/layout/target1"/>
    <dgm:cxn modelId="{E6C84B51-5651-45B1-802B-8DEB59177C32}" type="presParOf" srcId="{4B720083-EB90-4FCB-93FD-1079690C836B}" destId="{71807A96-21CF-4530-B3AD-D5BA861F9109}" srcOrd="1" destOrd="0" presId="urn:microsoft.com/office/officeart/2005/8/layout/target1"/>
    <dgm:cxn modelId="{0FFBB010-2D31-4750-94EA-EB4C7DA179A9}" type="presParOf" srcId="{4B720083-EB90-4FCB-93FD-1079690C836B}" destId="{D54C4E61-1BDC-466E-9DD7-4F37C2B5AD33}" srcOrd="2" destOrd="0" presId="urn:microsoft.com/office/officeart/2005/8/layout/target1"/>
    <dgm:cxn modelId="{5615E128-B317-434E-86E2-4272284B4CC4}" type="presParOf" srcId="{4B720083-EB90-4FCB-93FD-1079690C836B}" destId="{FD04F6F3-8590-4D95-8C23-FFCED592A6E2}" srcOrd="3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B8F1D1-1491-4833-AEC5-D233A87AB9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39DF6D-5EEC-49C7-8D21-E47DA7877E73}">
      <dgm:prSet custT="1"/>
      <dgm:spPr>
        <a:solidFill>
          <a:srgbClr val="00FF00"/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Ссылка на документ </a:t>
          </a:r>
          <a:r>
            <a:rPr lang="ru-RU" sz="105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  <a:r>
            <a:rPr lang="en-US" sz="1050" dirty="0" smtClean="0">
              <a:solidFill>
                <a:srgbClr val="0000FF"/>
              </a:solidFill>
            </a:rPr>
            <a:t>https://k-edu.ru/%D1%81%D0%B8%D1%81%D1%82%D0%B5%D0%BC%D0%B0-%D1%80%D0%B0%D0%B1%D0%BE%D1%82%D1%8B-%D1%81%D0%BE-%D1%88%D0%BA%D0%BE%D0%BB%D0%B0%D0%BC%D0%B8-%D1%81-%D0%BD%D0%B8%D0%B7%D0%BA%D0%B8%D0%BC%D0%B8-%D0%BE%D0%B1%D1%80%D0%B0%D0%B7%D0%BE%D0%B2%D0%B0%D1%82%D0%B5%D0%BB%D1%8C%D0%BD%D1%8B%D0%BC%D0%B8-%D1%80%D0%B5%D0%B7%D1%83%D0%BB%D1%8C%D1%82%D0%B0%D1%82%D0%B0%D0%BC%D0%B8-%D0%B8-%D1%88%D0%BA%D0%BE%D0%BB%D0%B0%D0%BC%D0%B8-%D1%84%D1%83%D0%BD%D0%BA%D1%86%D0%B8%D0%BE%D0%BD%D0%B8%D1%80%D1%83%D1%8E%D1%89%D0%B8%D0%BC%D0%B8-%D0%B2</a:t>
          </a:r>
          <a:r>
            <a:rPr lang="ru-RU" sz="1050" dirty="0" smtClean="0">
              <a:solidFill>
                <a:srgbClr val="0000FF"/>
              </a:solidFill>
            </a:rPr>
            <a:t> </a:t>
          </a:r>
          <a:endParaRPr lang="ru-RU" sz="1050" dirty="0">
            <a:solidFill>
              <a:srgbClr val="0000FF"/>
            </a:solidFill>
          </a:endParaRPr>
        </a:p>
      </dgm:t>
    </dgm:pt>
    <dgm:pt modelId="{FAF62C4F-9732-4E27-9226-2A6F1D64D2FF}" type="parTrans" cxnId="{B1520673-F04F-45B2-99C0-C668F8B41E31}">
      <dgm:prSet/>
      <dgm:spPr/>
      <dgm:t>
        <a:bodyPr/>
        <a:lstStyle/>
        <a:p>
          <a:endParaRPr lang="ru-RU"/>
        </a:p>
      </dgm:t>
    </dgm:pt>
    <dgm:pt modelId="{86CF97CA-D823-4B32-8995-2F9E69369CF6}" type="sibTrans" cxnId="{B1520673-F04F-45B2-99C0-C668F8B41E31}">
      <dgm:prSet/>
      <dgm:spPr/>
      <dgm:t>
        <a:bodyPr/>
        <a:lstStyle/>
        <a:p>
          <a:endParaRPr lang="ru-RU"/>
        </a:p>
      </dgm:t>
    </dgm:pt>
    <dgm:pt modelId="{893FBE84-108F-4420-B7A7-988C2DE2A8E4}" type="pres">
      <dgm:prSet presAssocID="{19B8F1D1-1491-4833-AEC5-D233A87AB9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DBA1A-9F09-462C-A80D-432D2A3E24A5}" type="pres">
      <dgm:prSet presAssocID="{E039DF6D-5EEC-49C7-8D21-E47DA7877E73}" presName="parentText" presStyleLbl="node1" presStyleIdx="0" presStyleCnt="1" custScaleY="1157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20C001-1280-40DC-82B2-C4FCAC84CA19}" type="presOf" srcId="{E039DF6D-5EEC-49C7-8D21-E47DA7877E73}" destId="{179DBA1A-9F09-462C-A80D-432D2A3E24A5}" srcOrd="0" destOrd="0" presId="urn:microsoft.com/office/officeart/2005/8/layout/vList2"/>
    <dgm:cxn modelId="{B1520673-F04F-45B2-99C0-C668F8B41E31}" srcId="{19B8F1D1-1491-4833-AEC5-D233A87AB942}" destId="{E039DF6D-5EEC-49C7-8D21-E47DA7877E73}" srcOrd="0" destOrd="0" parTransId="{FAF62C4F-9732-4E27-9226-2A6F1D64D2FF}" sibTransId="{86CF97CA-D823-4B32-8995-2F9E69369CF6}"/>
    <dgm:cxn modelId="{367938B3-58D8-4CF5-A481-7E6E471F597B}" type="presOf" srcId="{19B8F1D1-1491-4833-AEC5-D233A87AB942}" destId="{893FBE84-108F-4420-B7A7-988C2DE2A8E4}" srcOrd="0" destOrd="0" presId="urn:microsoft.com/office/officeart/2005/8/layout/vList2"/>
    <dgm:cxn modelId="{16E2E26B-41FF-400A-80AC-B38965474FD8}" type="presParOf" srcId="{893FBE84-108F-4420-B7A7-988C2DE2A8E4}" destId="{179DBA1A-9F09-462C-A80D-432D2A3E24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D400F6-BB25-49C6-BF8C-67C7C487EE1B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7999AE-D57F-4EB7-83AD-9983AB10C927}">
      <dgm:prSet custT="1"/>
      <dgm:spPr/>
      <dgm:t>
        <a:bodyPr/>
        <a:lstStyle/>
        <a:p>
          <a:pPr rtl="0"/>
          <a:endParaRPr lang="ru-RU" sz="1400" dirty="0" smtClean="0"/>
        </a:p>
        <a:p>
          <a:pPr rtl="0"/>
          <a:endParaRPr lang="ru-RU" sz="1400" dirty="0" smtClean="0"/>
        </a:p>
        <a:p>
          <a:pPr rtl="0"/>
          <a:r>
            <a:rPr lang="ru-RU" sz="1600" dirty="0" smtClean="0"/>
            <a:t>Муниципальная программа поддержки школ Кировского муниципального района Ленинградской области, показавших низкие образовательные результаты учащихся</a:t>
          </a:r>
          <a:br>
            <a:rPr lang="ru-RU" sz="1600" dirty="0" smtClean="0"/>
          </a:br>
          <a:r>
            <a:rPr lang="ru-RU" sz="1600" dirty="0" smtClean="0"/>
            <a:t> «От организационно-педагогических решений к эффективным практикам» на 2019-2021 годы, утв. Распоряжением от 02.12.2019 № 264 комитета образования администрации Кировского муниципального района Ленинградской области </a:t>
          </a:r>
          <a:r>
            <a:rPr lang="ru-RU" sz="2000" dirty="0" smtClean="0"/>
            <a:t/>
          </a:r>
          <a:br>
            <a:rPr lang="ru-RU" sz="2000" dirty="0" smtClean="0"/>
          </a:br>
          <a:r>
            <a:rPr lang="ru-RU" sz="1800" dirty="0" smtClean="0"/>
            <a:t/>
          </a:r>
          <a:br>
            <a:rPr lang="ru-RU" sz="1800" dirty="0" smtClean="0"/>
          </a:br>
          <a:r>
            <a:rPr lang="ru-RU" sz="1100" dirty="0" smtClean="0"/>
            <a:t/>
          </a:r>
          <a:br>
            <a:rPr lang="ru-RU" sz="1100" dirty="0" smtClean="0"/>
          </a:br>
          <a:endParaRPr lang="ru-RU" sz="1100" dirty="0"/>
        </a:p>
      </dgm:t>
    </dgm:pt>
    <dgm:pt modelId="{9EBC6050-E759-4168-AF7A-D5BB91F08CDB}" type="sibTrans" cxnId="{DD09D141-DF9C-43F4-82D7-0A552A8AA450}">
      <dgm:prSet/>
      <dgm:spPr/>
      <dgm:t>
        <a:bodyPr/>
        <a:lstStyle/>
        <a:p>
          <a:endParaRPr lang="ru-RU"/>
        </a:p>
      </dgm:t>
    </dgm:pt>
    <dgm:pt modelId="{16A992A8-0624-405A-990D-7A1D7051449E}" type="parTrans" cxnId="{DD09D141-DF9C-43F4-82D7-0A552A8AA450}">
      <dgm:prSet/>
      <dgm:spPr/>
      <dgm:t>
        <a:bodyPr/>
        <a:lstStyle/>
        <a:p>
          <a:endParaRPr lang="ru-RU"/>
        </a:p>
      </dgm:t>
    </dgm:pt>
    <dgm:pt modelId="{D08501F5-5065-4F42-8382-E40037090BFC}" type="pres">
      <dgm:prSet presAssocID="{D5D400F6-BB25-49C6-BF8C-67C7C487EE1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1B5CAE-2518-4861-9C17-F8D5064889E9}" type="pres">
      <dgm:prSet presAssocID="{FC7999AE-D57F-4EB7-83AD-9983AB10C927}" presName="upArrow" presStyleLbl="node1" presStyleIdx="0" presStyleCnt="1" custAng="10800000" custLinFactX="97026" custLinFactNeighborX="100000" custLinFactNeighborY="52632"/>
      <dgm:spPr/>
    </dgm:pt>
    <dgm:pt modelId="{0E9C1F45-9C5F-4F98-8041-87F458993767}" type="pres">
      <dgm:prSet presAssocID="{FC7999AE-D57F-4EB7-83AD-9983AB10C927}" presName="upArrowText" presStyleLbl="revTx" presStyleIdx="0" presStyleCnt="1" custScaleX="178571" custLinFactNeighborX="6580" custLinFactNeighborY="37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3AD188-6138-475B-BFF7-B4B7C589F58D}" type="presOf" srcId="{D5D400F6-BB25-49C6-BF8C-67C7C487EE1B}" destId="{D08501F5-5065-4F42-8382-E40037090BFC}" srcOrd="0" destOrd="0" presId="urn:microsoft.com/office/officeart/2005/8/layout/arrow4"/>
    <dgm:cxn modelId="{56DC9895-9480-4938-9061-65F881F00782}" type="presOf" srcId="{FC7999AE-D57F-4EB7-83AD-9983AB10C927}" destId="{0E9C1F45-9C5F-4F98-8041-87F458993767}" srcOrd="0" destOrd="0" presId="urn:microsoft.com/office/officeart/2005/8/layout/arrow4"/>
    <dgm:cxn modelId="{DD09D141-DF9C-43F4-82D7-0A552A8AA450}" srcId="{D5D400F6-BB25-49C6-BF8C-67C7C487EE1B}" destId="{FC7999AE-D57F-4EB7-83AD-9983AB10C927}" srcOrd="0" destOrd="0" parTransId="{16A992A8-0624-405A-990D-7A1D7051449E}" sibTransId="{9EBC6050-E759-4168-AF7A-D5BB91F08CDB}"/>
    <dgm:cxn modelId="{1CDD3C07-F18D-4138-A563-40D2E303E702}" type="presParOf" srcId="{D08501F5-5065-4F42-8382-E40037090BFC}" destId="{FF1B5CAE-2518-4861-9C17-F8D5064889E9}" srcOrd="0" destOrd="0" presId="urn:microsoft.com/office/officeart/2005/8/layout/arrow4"/>
    <dgm:cxn modelId="{EFFA1397-B968-485A-A2B5-1C9CC51F3ACF}" type="presParOf" srcId="{D08501F5-5065-4F42-8382-E40037090BFC}" destId="{0E9C1F45-9C5F-4F98-8041-87F458993767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F83AAD-2523-4F10-9C42-3BD5F9ABBE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7B76B48-DBAC-443E-9621-D212AE3D07D8}">
      <dgm:prSet/>
      <dgm:spPr/>
      <dgm:t>
        <a:bodyPr/>
        <a:lstStyle/>
        <a:p>
          <a:pPr rtl="0"/>
          <a:r>
            <a:rPr lang="ru-RU" dirty="0" smtClean="0"/>
            <a:t>СИСТЕМА РАБОТЫ СО ШКОЛАМИ С НИЗКИМИ ОБРАЗОВАТЕЛЬНЫМИ РЕЗУЛЬТАТАМИ И ШКОЛАМИ, ФУНКЦИОНИРУЮЩИМИ В НЕБЛАГОПРИЯТНЫХ СОЦИАЛЬНЫХ УСЛОВИЯХ</a:t>
          </a:r>
          <a:endParaRPr lang="ru-RU" dirty="0"/>
        </a:p>
      </dgm:t>
    </dgm:pt>
    <dgm:pt modelId="{D245A95C-DC37-494C-B449-91CE26C2D84C}" type="parTrans" cxnId="{F90C5513-C9C4-4F1E-B9F7-DFA0FC3EB726}">
      <dgm:prSet/>
      <dgm:spPr/>
      <dgm:t>
        <a:bodyPr/>
        <a:lstStyle/>
        <a:p>
          <a:endParaRPr lang="ru-RU"/>
        </a:p>
      </dgm:t>
    </dgm:pt>
    <dgm:pt modelId="{65A17D41-1D13-4AD5-AF7F-8E8EEC3464F0}" type="sibTrans" cxnId="{F90C5513-C9C4-4F1E-B9F7-DFA0FC3EB726}">
      <dgm:prSet/>
      <dgm:spPr/>
      <dgm:t>
        <a:bodyPr/>
        <a:lstStyle/>
        <a:p>
          <a:endParaRPr lang="ru-RU"/>
        </a:p>
      </dgm:t>
    </dgm:pt>
    <dgm:pt modelId="{897BBB7B-B150-497D-A4F0-693608F93998}" type="pres">
      <dgm:prSet presAssocID="{E2F83AAD-2523-4F10-9C42-3BD5F9ABBE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EFA957-F93B-4DF5-84B6-B346D334FB89}" type="pres">
      <dgm:prSet presAssocID="{B7B76B48-DBAC-443E-9621-D212AE3D07D8}" presName="parentText" presStyleLbl="node1" presStyleIdx="0" presStyleCnt="1" custLinFactNeighborX="-2762" custLinFactNeighborY="47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F01397-AC7E-4D47-818A-2C4C541B740E}" type="presOf" srcId="{E2F83AAD-2523-4F10-9C42-3BD5F9ABBE5D}" destId="{897BBB7B-B150-497D-A4F0-693608F93998}" srcOrd="0" destOrd="0" presId="urn:microsoft.com/office/officeart/2005/8/layout/vList2"/>
    <dgm:cxn modelId="{F90C5513-C9C4-4F1E-B9F7-DFA0FC3EB726}" srcId="{E2F83AAD-2523-4F10-9C42-3BD5F9ABBE5D}" destId="{B7B76B48-DBAC-443E-9621-D212AE3D07D8}" srcOrd="0" destOrd="0" parTransId="{D245A95C-DC37-494C-B449-91CE26C2D84C}" sibTransId="{65A17D41-1D13-4AD5-AF7F-8E8EEC3464F0}"/>
    <dgm:cxn modelId="{49B853DC-F19D-474B-834A-96439D9BACC5}" type="presOf" srcId="{B7B76B48-DBAC-443E-9621-D212AE3D07D8}" destId="{D1EFA957-F93B-4DF5-84B6-B346D334FB89}" srcOrd="0" destOrd="0" presId="urn:microsoft.com/office/officeart/2005/8/layout/vList2"/>
    <dgm:cxn modelId="{1811DD08-F8B0-4FF0-8BE7-7EF5051E5FD3}" type="presParOf" srcId="{897BBB7B-B150-497D-A4F0-693608F93998}" destId="{D1EFA957-F93B-4DF5-84B6-B346D334FB8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21B60B-C3A8-41BD-8144-E33818BB47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4047B-B0BF-44DE-9D66-4538D1F804D6}">
      <dgm:prSet/>
      <dgm:spPr/>
      <dgm:t>
        <a:bodyPr/>
        <a:lstStyle/>
        <a:p>
          <a:pPr rtl="0"/>
          <a:r>
            <a:rPr lang="ru-RU" dirty="0" smtClean="0"/>
            <a:t>Развитие сетевого взаимодействия и партнерства (заключение договоров и соглашений). </a:t>
          </a:r>
          <a:endParaRPr lang="ru-RU" dirty="0"/>
        </a:p>
      </dgm:t>
    </dgm:pt>
    <dgm:pt modelId="{0E7C211B-F1D8-4A9C-854E-E944F3AB4E96}" type="parTrans" cxnId="{B7EF8568-49B5-42B1-ACAC-DBCDEF00E7EB}">
      <dgm:prSet/>
      <dgm:spPr/>
      <dgm:t>
        <a:bodyPr/>
        <a:lstStyle/>
        <a:p>
          <a:endParaRPr lang="ru-RU"/>
        </a:p>
      </dgm:t>
    </dgm:pt>
    <dgm:pt modelId="{936CBA6E-C7E3-4482-8F51-EFC8483EB8B6}" type="sibTrans" cxnId="{B7EF8568-49B5-42B1-ACAC-DBCDEF00E7EB}">
      <dgm:prSet/>
      <dgm:spPr/>
      <dgm:t>
        <a:bodyPr/>
        <a:lstStyle/>
        <a:p>
          <a:endParaRPr lang="ru-RU"/>
        </a:p>
      </dgm:t>
    </dgm:pt>
    <dgm:pt modelId="{D12F2989-3980-44DF-86C2-B53EAD860D66}" type="pres">
      <dgm:prSet presAssocID="{4121B60B-C3A8-41BD-8144-E33818BB47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CE782D-63B8-4E7E-947E-0C493D3BEB83}" type="pres">
      <dgm:prSet presAssocID="{BB74047B-B0BF-44DE-9D66-4538D1F804D6}" presName="parentText" presStyleLbl="node1" presStyleIdx="0" presStyleCnt="1" custLinFactNeighborX="1001" custLinFactNeighborY="750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EF8568-49B5-42B1-ACAC-DBCDEF00E7EB}" srcId="{4121B60B-C3A8-41BD-8144-E33818BB47D6}" destId="{BB74047B-B0BF-44DE-9D66-4538D1F804D6}" srcOrd="0" destOrd="0" parTransId="{0E7C211B-F1D8-4A9C-854E-E944F3AB4E96}" sibTransId="{936CBA6E-C7E3-4482-8F51-EFC8483EB8B6}"/>
    <dgm:cxn modelId="{BFED84E6-93CD-475A-BEA5-012ECCAF3D78}" type="presOf" srcId="{BB74047B-B0BF-44DE-9D66-4538D1F804D6}" destId="{12CE782D-63B8-4E7E-947E-0C493D3BEB83}" srcOrd="0" destOrd="0" presId="urn:microsoft.com/office/officeart/2005/8/layout/vList2"/>
    <dgm:cxn modelId="{34E3DE2E-B982-4E3A-BACE-2C7FA9817500}" type="presOf" srcId="{4121B60B-C3A8-41BD-8144-E33818BB47D6}" destId="{D12F2989-3980-44DF-86C2-B53EAD860D66}" srcOrd="0" destOrd="0" presId="urn:microsoft.com/office/officeart/2005/8/layout/vList2"/>
    <dgm:cxn modelId="{78A46BD9-669C-4CFF-95BD-6F151E3B0962}" type="presParOf" srcId="{D12F2989-3980-44DF-86C2-B53EAD860D66}" destId="{12CE782D-63B8-4E7E-947E-0C493D3BEB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045FC8-05B6-46F2-B1CC-304D81E4E4D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964BE3-9BE1-4451-8C19-997299914976}">
      <dgm:prSet/>
      <dgm:spPr/>
      <dgm:t>
        <a:bodyPr/>
        <a:lstStyle/>
        <a:p>
          <a:pPr rtl="0"/>
          <a:r>
            <a:rPr lang="ru-RU" dirty="0" smtClean="0"/>
            <a:t>Группы школ партнеров:</a:t>
          </a:r>
          <a:endParaRPr lang="ru-RU" dirty="0"/>
        </a:p>
      </dgm:t>
    </dgm:pt>
    <dgm:pt modelId="{8151BAED-1B50-4CA4-9D12-4E281415BC35}" type="parTrans" cxnId="{8275C355-F6C0-4600-A8B6-5565E1A0BB03}">
      <dgm:prSet/>
      <dgm:spPr/>
      <dgm:t>
        <a:bodyPr/>
        <a:lstStyle/>
        <a:p>
          <a:endParaRPr lang="ru-RU"/>
        </a:p>
      </dgm:t>
    </dgm:pt>
    <dgm:pt modelId="{74216286-1717-4913-B43E-1225010AF26A}" type="sibTrans" cxnId="{8275C355-F6C0-4600-A8B6-5565E1A0BB03}">
      <dgm:prSet/>
      <dgm:spPr/>
      <dgm:t>
        <a:bodyPr/>
        <a:lstStyle/>
        <a:p>
          <a:endParaRPr lang="ru-RU"/>
        </a:p>
      </dgm:t>
    </dgm:pt>
    <dgm:pt modelId="{994915C1-E396-4DBE-8A87-46270B7E6A00}">
      <dgm:prSet/>
      <dgm:spPr/>
      <dgm:t>
        <a:bodyPr/>
        <a:lstStyle/>
        <a:p>
          <a:pPr rtl="0"/>
          <a:r>
            <a:rPr lang="ru-RU" dirty="0" smtClean="0"/>
            <a:t>МКОУ «Путиловская ООШ» - МКОУ «</a:t>
          </a:r>
          <a:r>
            <a:rPr lang="ru-RU" dirty="0" err="1" smtClean="0"/>
            <a:t>Приладожская</a:t>
          </a:r>
          <a:r>
            <a:rPr lang="ru-RU" dirty="0" smtClean="0"/>
            <a:t> СОШ» </a:t>
          </a:r>
          <a:r>
            <a:rPr lang="ru-RU" i="1" dirty="0" smtClean="0"/>
            <a:t>(договор от 02.09.2021 года);</a:t>
          </a:r>
          <a:endParaRPr lang="ru-RU" dirty="0"/>
        </a:p>
      </dgm:t>
    </dgm:pt>
    <dgm:pt modelId="{E82FB0C7-1F7B-44E0-BEEE-8EE999474049}" type="parTrans" cxnId="{9C606A7C-9852-40D7-9D4D-317D7AD550F1}">
      <dgm:prSet/>
      <dgm:spPr/>
      <dgm:t>
        <a:bodyPr/>
        <a:lstStyle/>
        <a:p>
          <a:endParaRPr lang="ru-RU"/>
        </a:p>
      </dgm:t>
    </dgm:pt>
    <dgm:pt modelId="{39FC6874-06B6-48A1-A390-23764590CE8A}" type="sibTrans" cxnId="{9C606A7C-9852-40D7-9D4D-317D7AD550F1}">
      <dgm:prSet/>
      <dgm:spPr/>
      <dgm:t>
        <a:bodyPr/>
        <a:lstStyle/>
        <a:p>
          <a:endParaRPr lang="ru-RU"/>
        </a:p>
      </dgm:t>
    </dgm:pt>
    <dgm:pt modelId="{219DE0CA-66DC-4F5E-9697-DA7A0A4368B2}">
      <dgm:prSet/>
      <dgm:spPr/>
      <dgm:t>
        <a:bodyPr/>
        <a:lstStyle/>
        <a:p>
          <a:pPr rtl="0"/>
          <a:r>
            <a:rPr lang="ru-RU" dirty="0" smtClean="0"/>
            <a:t>МКОУ «</a:t>
          </a:r>
          <a:r>
            <a:rPr lang="ru-RU" dirty="0" err="1" smtClean="0"/>
            <a:t>Синявинская</a:t>
          </a:r>
          <a:r>
            <a:rPr lang="ru-RU" dirty="0" smtClean="0"/>
            <a:t> СОШ» - МБОУ «Шлиссельбургская СОШ № 1 с углубленным изучением отдельных предметов»;</a:t>
          </a:r>
          <a:endParaRPr lang="ru-RU" dirty="0"/>
        </a:p>
      </dgm:t>
    </dgm:pt>
    <dgm:pt modelId="{B8F345BC-AB76-4ECB-BD22-CB89CB1A8E3F}" type="parTrans" cxnId="{89AB8BD2-3FC5-43AA-B602-A1ECBFD0DADA}">
      <dgm:prSet/>
      <dgm:spPr/>
      <dgm:t>
        <a:bodyPr/>
        <a:lstStyle/>
        <a:p>
          <a:endParaRPr lang="ru-RU"/>
        </a:p>
      </dgm:t>
    </dgm:pt>
    <dgm:pt modelId="{17E4B646-1B4A-4000-9078-BBF7579DEDF7}" type="sibTrans" cxnId="{89AB8BD2-3FC5-43AA-B602-A1ECBFD0DADA}">
      <dgm:prSet/>
      <dgm:spPr/>
      <dgm:t>
        <a:bodyPr/>
        <a:lstStyle/>
        <a:p>
          <a:endParaRPr lang="ru-RU"/>
        </a:p>
      </dgm:t>
    </dgm:pt>
    <dgm:pt modelId="{BDC2F84F-7590-4466-A84A-3216C3B27845}">
      <dgm:prSet/>
      <dgm:spPr/>
      <dgm:t>
        <a:bodyPr/>
        <a:lstStyle/>
        <a:p>
          <a:pPr rtl="0"/>
          <a:r>
            <a:rPr lang="ru-RU" dirty="0" smtClean="0"/>
            <a:t>МКОУ «</a:t>
          </a:r>
          <a:r>
            <a:rPr lang="ru-RU" dirty="0" err="1" smtClean="0"/>
            <a:t>Шумская</a:t>
          </a:r>
          <a:r>
            <a:rPr lang="ru-RU" dirty="0" smtClean="0"/>
            <a:t> СОШ» - МБОУ «Шлиссельбургская СОШ № 1 с углубленным изучением отдельных предметов»;</a:t>
          </a:r>
          <a:endParaRPr lang="ru-RU" dirty="0"/>
        </a:p>
      </dgm:t>
    </dgm:pt>
    <dgm:pt modelId="{B3D84C08-61DB-4B75-B3ED-4D71093BA3ED}" type="parTrans" cxnId="{E2C6C9F1-2184-43DD-BB57-45B09C8906E5}">
      <dgm:prSet/>
      <dgm:spPr/>
      <dgm:t>
        <a:bodyPr/>
        <a:lstStyle/>
        <a:p>
          <a:endParaRPr lang="ru-RU"/>
        </a:p>
      </dgm:t>
    </dgm:pt>
    <dgm:pt modelId="{311D88D3-981A-43BB-9142-4851104384C4}" type="sibTrans" cxnId="{E2C6C9F1-2184-43DD-BB57-45B09C8906E5}">
      <dgm:prSet/>
      <dgm:spPr/>
      <dgm:t>
        <a:bodyPr/>
        <a:lstStyle/>
        <a:p>
          <a:endParaRPr lang="ru-RU"/>
        </a:p>
      </dgm:t>
    </dgm:pt>
    <dgm:pt modelId="{5D3F3A31-B993-4665-A37D-9D538CECFB32}">
      <dgm:prSet/>
      <dgm:spPr/>
      <dgm:t>
        <a:bodyPr/>
        <a:lstStyle/>
        <a:p>
          <a:pPr rtl="0"/>
          <a:r>
            <a:rPr lang="ru-RU" dirty="0" smtClean="0"/>
            <a:t>МБОУ  «</a:t>
          </a:r>
          <a:r>
            <a:rPr lang="ru-RU" dirty="0" err="1" smtClean="0"/>
            <a:t>Отрадненская</a:t>
          </a:r>
          <a:r>
            <a:rPr lang="ru-RU" dirty="0" smtClean="0"/>
            <a:t> СОШ №3» - МКОУ  «</a:t>
          </a:r>
          <a:r>
            <a:rPr lang="ru-RU" dirty="0" err="1" smtClean="0"/>
            <a:t>Отрадненская</a:t>
          </a:r>
          <a:r>
            <a:rPr lang="ru-RU" dirty="0" smtClean="0"/>
            <a:t>  СОШ №2»;</a:t>
          </a:r>
          <a:endParaRPr lang="ru-RU" dirty="0"/>
        </a:p>
      </dgm:t>
    </dgm:pt>
    <dgm:pt modelId="{FDB1D528-2CDF-4E59-9918-4B1FBEA29597}" type="parTrans" cxnId="{802D6258-62E5-4C65-8CC1-547B8162EA80}">
      <dgm:prSet/>
      <dgm:spPr/>
      <dgm:t>
        <a:bodyPr/>
        <a:lstStyle/>
        <a:p>
          <a:endParaRPr lang="ru-RU"/>
        </a:p>
      </dgm:t>
    </dgm:pt>
    <dgm:pt modelId="{BDC4D97E-0321-45F7-8DFB-D6EF07E470ED}" type="sibTrans" cxnId="{802D6258-62E5-4C65-8CC1-547B8162EA80}">
      <dgm:prSet/>
      <dgm:spPr/>
      <dgm:t>
        <a:bodyPr/>
        <a:lstStyle/>
        <a:p>
          <a:endParaRPr lang="ru-RU"/>
        </a:p>
      </dgm:t>
    </dgm:pt>
    <dgm:pt modelId="{96E91046-1AA5-42BB-9C9A-8374E75DD524}">
      <dgm:prSet/>
      <dgm:spPr/>
      <dgm:t>
        <a:bodyPr/>
        <a:lstStyle/>
        <a:p>
          <a:pPr rtl="0"/>
          <a:r>
            <a:rPr lang="ru-RU" dirty="0" smtClean="0"/>
            <a:t>МКОУ «</a:t>
          </a:r>
          <a:r>
            <a:rPr lang="ru-RU" dirty="0" err="1" smtClean="0"/>
            <a:t>Назиевская</a:t>
          </a:r>
          <a:r>
            <a:rPr lang="ru-RU" dirty="0" smtClean="0"/>
            <a:t> СОШ» - МБОУ  «Кировская СОШ №2 имени матроса, погибшего на АПЛ «Курск», </a:t>
          </a:r>
          <a:r>
            <a:rPr lang="ru-RU" dirty="0" err="1" smtClean="0"/>
            <a:t>Витченко</a:t>
          </a:r>
          <a:r>
            <a:rPr lang="ru-RU" dirty="0" smtClean="0"/>
            <a:t> Сергея Александровича»</a:t>
          </a:r>
          <a:endParaRPr lang="ru-RU" dirty="0"/>
        </a:p>
      </dgm:t>
    </dgm:pt>
    <dgm:pt modelId="{E42BE8CB-3A60-4628-9262-C0A575E29B2E}" type="parTrans" cxnId="{0F6E48BC-8E2C-49E8-9095-778C5B90B905}">
      <dgm:prSet/>
      <dgm:spPr/>
      <dgm:t>
        <a:bodyPr/>
        <a:lstStyle/>
        <a:p>
          <a:endParaRPr lang="ru-RU"/>
        </a:p>
      </dgm:t>
    </dgm:pt>
    <dgm:pt modelId="{686E4A9F-4799-4CD4-9563-12C7DFE0F70D}" type="sibTrans" cxnId="{0F6E48BC-8E2C-49E8-9095-778C5B90B905}">
      <dgm:prSet/>
      <dgm:spPr/>
      <dgm:t>
        <a:bodyPr/>
        <a:lstStyle/>
        <a:p>
          <a:endParaRPr lang="ru-RU"/>
        </a:p>
      </dgm:t>
    </dgm:pt>
    <dgm:pt modelId="{FCC4CE63-B42B-4B14-9B47-60E401583082}" type="pres">
      <dgm:prSet presAssocID="{62045FC8-05B6-46F2-B1CC-304D81E4E4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C64D17-E65A-4B8D-9AB1-0726B61BB8A5}" type="pres">
      <dgm:prSet presAssocID="{50964BE3-9BE1-4451-8C19-997299914976}" presName="linNode" presStyleCnt="0"/>
      <dgm:spPr/>
    </dgm:pt>
    <dgm:pt modelId="{C8F68A68-17D5-4B6B-9162-A74743D0B1E2}" type="pres">
      <dgm:prSet presAssocID="{50964BE3-9BE1-4451-8C19-997299914976}" presName="parentText" presStyleLbl="node1" presStyleIdx="0" presStyleCnt="1" custLinFactNeighborX="199" custLinFactNeighborY="117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D75-94D1-4368-ADC3-5D33FD1746D0}" type="pres">
      <dgm:prSet presAssocID="{50964BE3-9BE1-4451-8C19-997299914976}" presName="descendantText" presStyleLbl="alignAccFollowNode1" presStyleIdx="0" presStyleCnt="1" custScaleX="108007" custScaleY="123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0E1670-2096-489A-BE96-468521B013C5}" type="presOf" srcId="{50964BE3-9BE1-4451-8C19-997299914976}" destId="{C8F68A68-17D5-4B6B-9162-A74743D0B1E2}" srcOrd="0" destOrd="0" presId="urn:microsoft.com/office/officeart/2005/8/layout/vList5"/>
    <dgm:cxn modelId="{89AB8BD2-3FC5-43AA-B602-A1ECBFD0DADA}" srcId="{50964BE3-9BE1-4451-8C19-997299914976}" destId="{219DE0CA-66DC-4F5E-9697-DA7A0A4368B2}" srcOrd="1" destOrd="0" parTransId="{B8F345BC-AB76-4ECB-BD22-CB89CB1A8E3F}" sibTransId="{17E4B646-1B4A-4000-9078-BBF7579DEDF7}"/>
    <dgm:cxn modelId="{E2C6C9F1-2184-43DD-BB57-45B09C8906E5}" srcId="{50964BE3-9BE1-4451-8C19-997299914976}" destId="{BDC2F84F-7590-4466-A84A-3216C3B27845}" srcOrd="2" destOrd="0" parTransId="{B3D84C08-61DB-4B75-B3ED-4D71093BA3ED}" sibTransId="{311D88D3-981A-43BB-9142-4851104384C4}"/>
    <dgm:cxn modelId="{802D6258-62E5-4C65-8CC1-547B8162EA80}" srcId="{50964BE3-9BE1-4451-8C19-997299914976}" destId="{5D3F3A31-B993-4665-A37D-9D538CECFB32}" srcOrd="3" destOrd="0" parTransId="{FDB1D528-2CDF-4E59-9918-4B1FBEA29597}" sibTransId="{BDC4D97E-0321-45F7-8DFB-D6EF07E470ED}"/>
    <dgm:cxn modelId="{0F6E48BC-8E2C-49E8-9095-778C5B90B905}" srcId="{50964BE3-9BE1-4451-8C19-997299914976}" destId="{96E91046-1AA5-42BB-9C9A-8374E75DD524}" srcOrd="4" destOrd="0" parTransId="{E42BE8CB-3A60-4628-9262-C0A575E29B2E}" sibTransId="{686E4A9F-4799-4CD4-9563-12C7DFE0F70D}"/>
    <dgm:cxn modelId="{9C606A7C-9852-40D7-9D4D-317D7AD550F1}" srcId="{50964BE3-9BE1-4451-8C19-997299914976}" destId="{994915C1-E396-4DBE-8A87-46270B7E6A00}" srcOrd="0" destOrd="0" parTransId="{E82FB0C7-1F7B-44E0-BEEE-8EE999474049}" sibTransId="{39FC6874-06B6-48A1-A390-23764590CE8A}"/>
    <dgm:cxn modelId="{E1D38F72-7E33-4936-B5A9-9E9AED08DB24}" type="presOf" srcId="{219DE0CA-66DC-4F5E-9697-DA7A0A4368B2}" destId="{4A799D75-94D1-4368-ADC3-5D33FD1746D0}" srcOrd="0" destOrd="1" presId="urn:microsoft.com/office/officeart/2005/8/layout/vList5"/>
    <dgm:cxn modelId="{27655352-CE12-445D-85B7-C4EFFC15CCFA}" type="presOf" srcId="{62045FC8-05B6-46F2-B1CC-304D81E4E4D4}" destId="{FCC4CE63-B42B-4B14-9B47-60E401583082}" srcOrd="0" destOrd="0" presId="urn:microsoft.com/office/officeart/2005/8/layout/vList5"/>
    <dgm:cxn modelId="{26C5555D-8FDB-4BD4-9951-8CBDC27505F3}" type="presOf" srcId="{96E91046-1AA5-42BB-9C9A-8374E75DD524}" destId="{4A799D75-94D1-4368-ADC3-5D33FD1746D0}" srcOrd="0" destOrd="4" presId="urn:microsoft.com/office/officeart/2005/8/layout/vList5"/>
    <dgm:cxn modelId="{312FEE47-C040-4967-90D1-AF32088EB924}" type="presOf" srcId="{BDC2F84F-7590-4466-A84A-3216C3B27845}" destId="{4A799D75-94D1-4368-ADC3-5D33FD1746D0}" srcOrd="0" destOrd="2" presId="urn:microsoft.com/office/officeart/2005/8/layout/vList5"/>
    <dgm:cxn modelId="{02F71EA3-DE8E-471F-B443-A8194B585474}" type="presOf" srcId="{994915C1-E396-4DBE-8A87-46270B7E6A00}" destId="{4A799D75-94D1-4368-ADC3-5D33FD1746D0}" srcOrd="0" destOrd="0" presId="urn:microsoft.com/office/officeart/2005/8/layout/vList5"/>
    <dgm:cxn modelId="{8275C355-F6C0-4600-A8B6-5565E1A0BB03}" srcId="{62045FC8-05B6-46F2-B1CC-304D81E4E4D4}" destId="{50964BE3-9BE1-4451-8C19-997299914976}" srcOrd="0" destOrd="0" parTransId="{8151BAED-1B50-4CA4-9D12-4E281415BC35}" sibTransId="{74216286-1717-4913-B43E-1225010AF26A}"/>
    <dgm:cxn modelId="{2DEB11EF-FBBF-4210-AD2D-F108EA4F0E43}" type="presOf" srcId="{5D3F3A31-B993-4665-A37D-9D538CECFB32}" destId="{4A799D75-94D1-4368-ADC3-5D33FD1746D0}" srcOrd="0" destOrd="3" presId="urn:microsoft.com/office/officeart/2005/8/layout/vList5"/>
    <dgm:cxn modelId="{35459AC3-B397-41A1-A5A5-CDB03583BBAF}" type="presParOf" srcId="{FCC4CE63-B42B-4B14-9B47-60E401583082}" destId="{DCC64D17-E65A-4B8D-9AB1-0726B61BB8A5}" srcOrd="0" destOrd="0" presId="urn:microsoft.com/office/officeart/2005/8/layout/vList5"/>
    <dgm:cxn modelId="{BB9E01FA-5BE3-4E4E-9F3D-550F39BA7FD9}" type="presParOf" srcId="{DCC64D17-E65A-4B8D-9AB1-0726B61BB8A5}" destId="{C8F68A68-17D5-4B6B-9162-A74743D0B1E2}" srcOrd="0" destOrd="0" presId="urn:microsoft.com/office/officeart/2005/8/layout/vList5"/>
    <dgm:cxn modelId="{7FBA4E7D-7710-47DE-9DD5-EA0023E488BA}" type="presParOf" srcId="{DCC64D17-E65A-4B8D-9AB1-0726B61BB8A5}" destId="{4A799D75-94D1-4368-ADC3-5D33FD1746D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3AE2B4-5430-4303-A8E2-CFE1D31EDC8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CB89D4-2CE1-49E8-95B8-FD3BE6A518CC}">
      <dgm:prSet custT="1"/>
      <dgm:spPr/>
      <dgm:t>
        <a:bodyPr/>
        <a:lstStyle/>
        <a:p>
          <a:pPr rtl="0"/>
          <a:r>
            <a:rPr lang="ru-RU" sz="2000" dirty="0" smtClean="0"/>
            <a:t>Инновационный проект общего дела </a:t>
          </a:r>
          <a:r>
            <a:rPr lang="ru-RU" sz="1200" dirty="0" smtClean="0"/>
            <a:t>в образовательных организациях Кировского муниципального района </a:t>
          </a:r>
          <a:endParaRPr lang="ru-RU" sz="1200" dirty="0"/>
        </a:p>
      </dgm:t>
    </dgm:pt>
    <dgm:pt modelId="{315B446F-2A41-4BA4-B5C9-BFFE5A3CC273}" type="parTrans" cxnId="{FA7429C5-842E-48A0-8842-47455CBA86A0}">
      <dgm:prSet/>
      <dgm:spPr/>
      <dgm:t>
        <a:bodyPr/>
        <a:lstStyle/>
        <a:p>
          <a:endParaRPr lang="ru-RU"/>
        </a:p>
      </dgm:t>
    </dgm:pt>
    <dgm:pt modelId="{A1728696-6C5F-45DC-B2C6-8B2E1884BEB0}" type="sibTrans" cxnId="{FA7429C5-842E-48A0-8842-47455CBA86A0}">
      <dgm:prSet/>
      <dgm:spPr/>
      <dgm:t>
        <a:bodyPr/>
        <a:lstStyle/>
        <a:p>
          <a:endParaRPr lang="ru-RU"/>
        </a:p>
      </dgm:t>
    </dgm:pt>
    <dgm:pt modelId="{D6680106-66F6-48B5-8367-C8080C019F58}">
      <dgm:prSet custT="1"/>
      <dgm:spPr/>
      <dgm:t>
        <a:bodyPr/>
        <a:lstStyle/>
        <a:p>
          <a:pPr rtl="0"/>
          <a:r>
            <a:rPr lang="ru-RU" sz="2000" dirty="0" smtClean="0"/>
            <a:t>Практический этап </a:t>
          </a:r>
          <a:r>
            <a:rPr lang="ru-RU" sz="1200" dirty="0" smtClean="0"/>
            <a:t>проекта командной модели управления внедрением и использованием новых форм организации учебной деятельности и методов преподавания</a:t>
          </a:r>
          <a:endParaRPr lang="ru-RU" sz="1200" dirty="0"/>
        </a:p>
      </dgm:t>
    </dgm:pt>
    <dgm:pt modelId="{15F6EEBC-C4C1-47BF-8A6D-BD909ABFEFF6}" type="parTrans" cxnId="{CACA0BE7-9FFD-4732-86FB-89FF84D6331D}">
      <dgm:prSet/>
      <dgm:spPr/>
      <dgm:t>
        <a:bodyPr/>
        <a:lstStyle/>
        <a:p>
          <a:endParaRPr lang="ru-RU"/>
        </a:p>
      </dgm:t>
    </dgm:pt>
    <dgm:pt modelId="{C9CB15C5-84CD-446E-9C0D-509FBC975DF7}" type="sibTrans" cxnId="{CACA0BE7-9FFD-4732-86FB-89FF84D6331D}">
      <dgm:prSet/>
      <dgm:spPr/>
      <dgm:t>
        <a:bodyPr/>
        <a:lstStyle/>
        <a:p>
          <a:endParaRPr lang="ru-RU"/>
        </a:p>
      </dgm:t>
    </dgm:pt>
    <dgm:pt modelId="{6DC0F9F0-F3D2-4B3C-9BDD-3B0E0646C6D5}">
      <dgm:prSet custT="1"/>
      <dgm:spPr/>
      <dgm:t>
        <a:bodyPr/>
        <a:lstStyle/>
        <a:p>
          <a:pPr rtl="0"/>
          <a:r>
            <a:rPr lang="ru-RU" sz="1200" dirty="0" smtClean="0"/>
            <a:t>Ликвидация профессиональных дефицитов педагогов, влияющих на </a:t>
          </a:r>
          <a:r>
            <a:rPr lang="ru-RU" sz="2000" dirty="0" smtClean="0"/>
            <a:t>качество </a:t>
          </a:r>
          <a:r>
            <a:rPr lang="ru-RU" sz="1800" dirty="0" smtClean="0"/>
            <a:t>образовательных </a:t>
          </a:r>
          <a:r>
            <a:rPr lang="ru-RU" sz="2000" dirty="0" smtClean="0"/>
            <a:t>результатов. </a:t>
          </a:r>
          <a:endParaRPr lang="ru-RU" sz="1200" dirty="0"/>
        </a:p>
      </dgm:t>
    </dgm:pt>
    <dgm:pt modelId="{334EC229-B239-47A3-8CBF-1DAD0EB28B32}" type="parTrans" cxnId="{95804494-0BCD-4B7D-B75D-57AB15171059}">
      <dgm:prSet/>
      <dgm:spPr/>
      <dgm:t>
        <a:bodyPr/>
        <a:lstStyle/>
        <a:p>
          <a:endParaRPr lang="ru-RU"/>
        </a:p>
      </dgm:t>
    </dgm:pt>
    <dgm:pt modelId="{B50E3565-E761-461F-9902-1AB3F3F72F99}" type="sibTrans" cxnId="{95804494-0BCD-4B7D-B75D-57AB15171059}">
      <dgm:prSet/>
      <dgm:spPr/>
      <dgm:t>
        <a:bodyPr/>
        <a:lstStyle/>
        <a:p>
          <a:endParaRPr lang="ru-RU"/>
        </a:p>
      </dgm:t>
    </dgm:pt>
    <dgm:pt modelId="{68B6665B-6B36-493E-B45F-68F581F14C66}">
      <dgm:prSet custT="1"/>
      <dgm:spPr/>
      <dgm:t>
        <a:bodyPr/>
        <a:lstStyle/>
        <a:p>
          <a:r>
            <a:rPr lang="ru-RU" sz="2000" dirty="0" smtClean="0"/>
            <a:t>5 открытых мероприятий </a:t>
          </a:r>
        </a:p>
        <a:p>
          <a:r>
            <a:rPr lang="ru-RU" sz="1200" dirty="0" smtClean="0"/>
            <a:t>в рамках реализации сетевого наставничества во взаимодействии школ</a:t>
          </a:r>
        </a:p>
      </dgm:t>
    </dgm:pt>
    <dgm:pt modelId="{5FF1AF88-17B0-4F42-AB97-1786ACDA05E0}" type="parTrans" cxnId="{85AD99DF-EDF7-42AC-ACFF-7B1DDB497E41}">
      <dgm:prSet/>
      <dgm:spPr/>
      <dgm:t>
        <a:bodyPr/>
        <a:lstStyle/>
        <a:p>
          <a:endParaRPr lang="ru-RU"/>
        </a:p>
      </dgm:t>
    </dgm:pt>
    <dgm:pt modelId="{58EBA629-5748-47A8-9AC8-619FF93A42CD}" type="sibTrans" cxnId="{85AD99DF-EDF7-42AC-ACFF-7B1DDB497E41}">
      <dgm:prSet/>
      <dgm:spPr/>
      <dgm:t>
        <a:bodyPr/>
        <a:lstStyle/>
        <a:p>
          <a:endParaRPr lang="ru-RU"/>
        </a:p>
      </dgm:t>
    </dgm:pt>
    <dgm:pt modelId="{EC112295-2B1E-4CFF-AD5C-762E09FD3256}">
      <dgm:prSet custT="1"/>
      <dgm:spPr/>
      <dgm:t>
        <a:bodyPr/>
        <a:lstStyle/>
        <a:p>
          <a:r>
            <a:rPr lang="ru-RU" sz="2000" dirty="0" smtClean="0"/>
            <a:t>19 </a:t>
          </a:r>
          <a:r>
            <a:rPr lang="ru-RU" sz="1400" dirty="0" smtClean="0"/>
            <a:t>уроков/технологий</a:t>
          </a:r>
        </a:p>
        <a:p>
          <a:r>
            <a:rPr lang="ru-RU" sz="1200" dirty="0" smtClean="0"/>
            <a:t>неформальное повышение квалификации (размещение передового опыта в открытом доступе)</a:t>
          </a:r>
        </a:p>
      </dgm:t>
    </dgm:pt>
    <dgm:pt modelId="{B1455583-7CAB-4E3F-802D-F17EB1FE3701}" type="parTrans" cxnId="{439C0E48-52B7-4B15-8590-7966B88A5906}">
      <dgm:prSet/>
      <dgm:spPr/>
      <dgm:t>
        <a:bodyPr/>
        <a:lstStyle/>
        <a:p>
          <a:endParaRPr lang="ru-RU"/>
        </a:p>
      </dgm:t>
    </dgm:pt>
    <dgm:pt modelId="{3D84FEF0-A506-4977-8957-C67E5DB70252}" type="sibTrans" cxnId="{439C0E48-52B7-4B15-8590-7966B88A5906}">
      <dgm:prSet/>
      <dgm:spPr/>
      <dgm:t>
        <a:bodyPr/>
        <a:lstStyle/>
        <a:p>
          <a:endParaRPr lang="ru-RU"/>
        </a:p>
      </dgm:t>
    </dgm:pt>
    <dgm:pt modelId="{D2AA9552-7400-473B-8339-A4CF5A11E81F}">
      <dgm:prSet custT="1"/>
      <dgm:spPr/>
      <dgm:t>
        <a:bodyPr/>
        <a:lstStyle/>
        <a:p>
          <a:r>
            <a:rPr lang="ru-RU" sz="2000" dirty="0" smtClean="0"/>
            <a:t>Диссеминация </a:t>
          </a:r>
          <a:r>
            <a:rPr lang="ru-RU" sz="1200" dirty="0" smtClean="0"/>
            <a:t>передового педагогического опыта, увеличение доли </a:t>
          </a:r>
          <a:r>
            <a:rPr lang="ru-RU" sz="1200" dirty="0" err="1" smtClean="0"/>
            <a:t>самопрезентации</a:t>
          </a:r>
          <a:r>
            <a:rPr lang="ru-RU" sz="1200" dirty="0" smtClean="0"/>
            <a:t> опыта, преодоление дефицита социально-профессиональной открытости педагогов</a:t>
          </a:r>
        </a:p>
      </dgm:t>
    </dgm:pt>
    <dgm:pt modelId="{DB9AC789-7B9F-49B2-80FF-707CD6F61B6F}" type="parTrans" cxnId="{B8FE2ECF-0575-47DA-A5E8-69A661851890}">
      <dgm:prSet/>
      <dgm:spPr/>
      <dgm:t>
        <a:bodyPr/>
        <a:lstStyle/>
        <a:p>
          <a:endParaRPr lang="ru-RU"/>
        </a:p>
      </dgm:t>
    </dgm:pt>
    <dgm:pt modelId="{E3023138-BC84-4A10-A696-64F912A55A4D}" type="sibTrans" cxnId="{B8FE2ECF-0575-47DA-A5E8-69A661851890}">
      <dgm:prSet/>
      <dgm:spPr/>
      <dgm:t>
        <a:bodyPr/>
        <a:lstStyle/>
        <a:p>
          <a:endParaRPr lang="ru-RU"/>
        </a:p>
      </dgm:t>
    </dgm:pt>
    <dgm:pt modelId="{8CF63FAE-E66A-4A58-9597-CB0A25399D3F}" type="pres">
      <dgm:prSet presAssocID="{0E3AE2B4-5430-4303-A8E2-CFE1D31EDC8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AD4710-16A4-41D8-A241-8850DFBFDBF0}" type="pres">
      <dgm:prSet presAssocID="{EECB89D4-2CE1-49E8-95B8-FD3BE6A518CC}" presName="node" presStyleLbl="node1" presStyleIdx="0" presStyleCnt="6" custScaleX="174479" custScaleY="168280" custRadScaleRad="71798" custRadScaleInc="3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627BC-178D-45A4-A0B6-2F7228AB8E3B}" type="pres">
      <dgm:prSet presAssocID="{A1728696-6C5F-45DC-B2C6-8B2E1884BEB0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49084AA-0524-4C98-AC67-C9AF400EF5FB}" type="pres">
      <dgm:prSet presAssocID="{A1728696-6C5F-45DC-B2C6-8B2E1884BEB0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130249A-F158-4C62-9ED3-7E1BD6C94FE2}" type="pres">
      <dgm:prSet presAssocID="{D6680106-66F6-48B5-8367-C8080C019F58}" presName="node" presStyleLbl="node1" presStyleIdx="1" presStyleCnt="6" custScaleX="178122" custScaleY="170351" custRadScaleRad="160606" custRadScaleInc="-8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4F5AF-89EB-460C-9E01-189EC7E532E4}" type="pres">
      <dgm:prSet presAssocID="{C9CB15C5-84CD-446E-9C0D-509FBC975DF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51538DD3-CEF0-42EA-B228-A85207B5AD8D}" type="pres">
      <dgm:prSet presAssocID="{C9CB15C5-84CD-446E-9C0D-509FBC975DF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528EB58-4570-468C-AB7B-B3C9725F27DA}" type="pres">
      <dgm:prSet presAssocID="{68B6665B-6B36-493E-B45F-68F581F14C66}" presName="node" presStyleLbl="node1" presStyleIdx="2" presStyleCnt="6" custScaleX="182341" custScaleY="180520" custRadScaleRad="151698" custRadScaleInc="-24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F8AF1-D79B-43D0-98B7-8A2162913832}" type="pres">
      <dgm:prSet presAssocID="{58EBA629-5748-47A8-9AC8-619FF93A42CD}" presName="sibTrans" presStyleLbl="sibTrans2D1" presStyleIdx="2" presStyleCnt="6"/>
      <dgm:spPr/>
      <dgm:t>
        <a:bodyPr/>
        <a:lstStyle/>
        <a:p>
          <a:endParaRPr lang="ru-RU"/>
        </a:p>
      </dgm:t>
    </dgm:pt>
    <dgm:pt modelId="{79ED6B3B-E24E-42FE-81AF-2EA6F934D37A}" type="pres">
      <dgm:prSet presAssocID="{58EBA629-5748-47A8-9AC8-619FF93A42CD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28574E2-30A9-44A6-8A31-80BB67089F33}" type="pres">
      <dgm:prSet presAssocID="{EC112295-2B1E-4CFF-AD5C-762E09FD3256}" presName="node" presStyleLbl="node1" presStyleIdx="3" presStyleCnt="6" custScaleX="177583" custScaleY="165383" custRadScaleRad="69442" custRadScaleInc="-16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656E0-62E2-4EFC-80C9-0CF74A2C4839}" type="pres">
      <dgm:prSet presAssocID="{3D84FEF0-A506-4977-8957-C67E5DB70252}" presName="sibTrans" presStyleLbl="sibTrans2D1" presStyleIdx="3" presStyleCnt="6"/>
      <dgm:spPr/>
      <dgm:t>
        <a:bodyPr/>
        <a:lstStyle/>
        <a:p>
          <a:endParaRPr lang="ru-RU"/>
        </a:p>
      </dgm:t>
    </dgm:pt>
    <dgm:pt modelId="{86E87E06-7189-40D3-85C4-7FBC09579C04}" type="pres">
      <dgm:prSet presAssocID="{3D84FEF0-A506-4977-8957-C67E5DB7025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3E3C1BB5-B416-4EA1-8B66-3A9848F6A804}" type="pres">
      <dgm:prSet presAssocID="{D2AA9552-7400-473B-8339-A4CF5A11E81F}" presName="node" presStyleLbl="node1" presStyleIdx="4" presStyleCnt="6" custScaleX="185585" custScaleY="170728" custRadScaleRad="150953" custRadScaleInc="19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9FE0E-9D6C-4461-B943-0FE486A22D25}" type="pres">
      <dgm:prSet presAssocID="{E3023138-BC84-4A10-A696-64F912A55A4D}" presName="sibTrans" presStyleLbl="sibTrans2D1" presStyleIdx="4" presStyleCnt="6"/>
      <dgm:spPr/>
      <dgm:t>
        <a:bodyPr/>
        <a:lstStyle/>
        <a:p>
          <a:endParaRPr lang="ru-RU"/>
        </a:p>
      </dgm:t>
    </dgm:pt>
    <dgm:pt modelId="{A5C496EE-EF1A-4913-AB83-2939E31CFCDE}" type="pres">
      <dgm:prSet presAssocID="{E3023138-BC84-4A10-A696-64F912A55A4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17715538-D674-417A-B006-C2C0DBEDEC24}" type="pres">
      <dgm:prSet presAssocID="{6DC0F9F0-F3D2-4B3C-9BDD-3B0E0646C6D5}" presName="node" presStyleLbl="node1" presStyleIdx="5" presStyleCnt="6" custScaleX="178897" custScaleY="172021" custRadScaleRad="157612" custRadScaleInc="7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42323-51C4-400E-8FCF-A4FCC2E1FCAE}" type="pres">
      <dgm:prSet presAssocID="{B50E3565-E761-461F-9902-1AB3F3F72F99}" presName="sibTrans" presStyleLbl="sibTrans2D1" presStyleIdx="5" presStyleCnt="6"/>
      <dgm:spPr/>
      <dgm:t>
        <a:bodyPr/>
        <a:lstStyle/>
        <a:p>
          <a:endParaRPr lang="ru-RU"/>
        </a:p>
      </dgm:t>
    </dgm:pt>
    <dgm:pt modelId="{3BD67D4A-8CC2-49D7-97A9-7C1922BEFA30}" type="pres">
      <dgm:prSet presAssocID="{B50E3565-E761-461F-9902-1AB3F3F72F99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F9D92E2B-9A85-4F22-B6E2-41B8325F89C8}" type="presOf" srcId="{58EBA629-5748-47A8-9AC8-619FF93A42CD}" destId="{FFFF8AF1-D79B-43D0-98B7-8A2162913832}" srcOrd="0" destOrd="0" presId="urn:microsoft.com/office/officeart/2005/8/layout/cycle2"/>
    <dgm:cxn modelId="{AD09F594-C213-4C32-A1B6-05F61DBA1541}" type="presOf" srcId="{3D84FEF0-A506-4977-8957-C67E5DB70252}" destId="{1B3656E0-62E2-4EFC-80C9-0CF74A2C4839}" srcOrd="0" destOrd="0" presId="urn:microsoft.com/office/officeart/2005/8/layout/cycle2"/>
    <dgm:cxn modelId="{7931F585-6255-43FF-B229-57B25014B649}" type="presOf" srcId="{B50E3565-E761-461F-9902-1AB3F3F72F99}" destId="{A8042323-51C4-400E-8FCF-A4FCC2E1FCAE}" srcOrd="0" destOrd="0" presId="urn:microsoft.com/office/officeart/2005/8/layout/cycle2"/>
    <dgm:cxn modelId="{1723D73A-0E16-42F6-9120-18706E002EA0}" type="presOf" srcId="{0E3AE2B4-5430-4303-A8E2-CFE1D31EDC82}" destId="{8CF63FAE-E66A-4A58-9597-CB0A25399D3F}" srcOrd="0" destOrd="0" presId="urn:microsoft.com/office/officeart/2005/8/layout/cycle2"/>
    <dgm:cxn modelId="{F5F85703-4DCB-4CE5-93A7-27EA0746CC2B}" type="presOf" srcId="{C9CB15C5-84CD-446E-9C0D-509FBC975DF7}" destId="{51538DD3-CEF0-42EA-B228-A85207B5AD8D}" srcOrd="1" destOrd="0" presId="urn:microsoft.com/office/officeart/2005/8/layout/cycle2"/>
    <dgm:cxn modelId="{66782D7A-3A94-4496-BF5C-C47E4DBADB14}" type="presOf" srcId="{B50E3565-E761-461F-9902-1AB3F3F72F99}" destId="{3BD67D4A-8CC2-49D7-97A9-7C1922BEFA30}" srcOrd="1" destOrd="0" presId="urn:microsoft.com/office/officeart/2005/8/layout/cycle2"/>
    <dgm:cxn modelId="{9C1518FB-B706-426C-B1A8-5709C3BCBD16}" type="presOf" srcId="{58EBA629-5748-47A8-9AC8-619FF93A42CD}" destId="{79ED6B3B-E24E-42FE-81AF-2EA6F934D37A}" srcOrd="1" destOrd="0" presId="urn:microsoft.com/office/officeart/2005/8/layout/cycle2"/>
    <dgm:cxn modelId="{11308896-F336-495E-B419-CBAFD821B62D}" type="presOf" srcId="{3D84FEF0-A506-4977-8957-C67E5DB70252}" destId="{86E87E06-7189-40D3-85C4-7FBC09579C04}" srcOrd="1" destOrd="0" presId="urn:microsoft.com/office/officeart/2005/8/layout/cycle2"/>
    <dgm:cxn modelId="{95804494-0BCD-4B7D-B75D-57AB15171059}" srcId="{0E3AE2B4-5430-4303-A8E2-CFE1D31EDC82}" destId="{6DC0F9F0-F3D2-4B3C-9BDD-3B0E0646C6D5}" srcOrd="5" destOrd="0" parTransId="{334EC229-B239-47A3-8CBF-1DAD0EB28B32}" sibTransId="{B50E3565-E761-461F-9902-1AB3F3F72F99}"/>
    <dgm:cxn modelId="{72275010-13E4-49E5-A93D-5FCF6D106AC2}" type="presOf" srcId="{D2AA9552-7400-473B-8339-A4CF5A11E81F}" destId="{3E3C1BB5-B416-4EA1-8B66-3A9848F6A804}" srcOrd="0" destOrd="0" presId="urn:microsoft.com/office/officeart/2005/8/layout/cycle2"/>
    <dgm:cxn modelId="{CACA0BE7-9FFD-4732-86FB-89FF84D6331D}" srcId="{0E3AE2B4-5430-4303-A8E2-CFE1D31EDC82}" destId="{D6680106-66F6-48B5-8367-C8080C019F58}" srcOrd="1" destOrd="0" parTransId="{15F6EEBC-C4C1-47BF-8A6D-BD909ABFEFF6}" sibTransId="{C9CB15C5-84CD-446E-9C0D-509FBC975DF7}"/>
    <dgm:cxn modelId="{F4483F43-7A3A-4935-9955-80F30BB6B287}" type="presOf" srcId="{EECB89D4-2CE1-49E8-95B8-FD3BE6A518CC}" destId="{5DAD4710-16A4-41D8-A241-8850DFBFDBF0}" srcOrd="0" destOrd="0" presId="urn:microsoft.com/office/officeart/2005/8/layout/cycle2"/>
    <dgm:cxn modelId="{5177C852-F3A3-4229-B401-0DA8702348F5}" type="presOf" srcId="{E3023138-BC84-4A10-A696-64F912A55A4D}" destId="{D5B9FE0E-9D6C-4461-B943-0FE486A22D25}" srcOrd="0" destOrd="0" presId="urn:microsoft.com/office/officeart/2005/8/layout/cycle2"/>
    <dgm:cxn modelId="{EBFBE559-1695-42BA-AA47-BEE6C90060AD}" type="presOf" srcId="{68B6665B-6B36-493E-B45F-68F581F14C66}" destId="{F528EB58-4570-468C-AB7B-B3C9725F27DA}" srcOrd="0" destOrd="0" presId="urn:microsoft.com/office/officeart/2005/8/layout/cycle2"/>
    <dgm:cxn modelId="{9F5A8AEE-7DA6-4174-BEAA-49BA5B0F0EEB}" type="presOf" srcId="{6DC0F9F0-F3D2-4B3C-9BDD-3B0E0646C6D5}" destId="{17715538-D674-417A-B006-C2C0DBEDEC24}" srcOrd="0" destOrd="0" presId="urn:microsoft.com/office/officeart/2005/8/layout/cycle2"/>
    <dgm:cxn modelId="{1A7356F4-3468-43C0-BA2F-8E656A06F303}" type="presOf" srcId="{E3023138-BC84-4A10-A696-64F912A55A4D}" destId="{A5C496EE-EF1A-4913-AB83-2939E31CFCDE}" srcOrd="1" destOrd="0" presId="urn:microsoft.com/office/officeart/2005/8/layout/cycle2"/>
    <dgm:cxn modelId="{427A094E-429F-48C3-A7DD-4D6E2E18B8C1}" type="presOf" srcId="{A1728696-6C5F-45DC-B2C6-8B2E1884BEB0}" destId="{355627BC-178D-45A4-A0B6-2F7228AB8E3B}" srcOrd="0" destOrd="0" presId="urn:microsoft.com/office/officeart/2005/8/layout/cycle2"/>
    <dgm:cxn modelId="{F20B55D5-759B-4F29-BC1A-7BFA21042200}" type="presOf" srcId="{D6680106-66F6-48B5-8367-C8080C019F58}" destId="{D130249A-F158-4C62-9ED3-7E1BD6C94FE2}" srcOrd="0" destOrd="0" presId="urn:microsoft.com/office/officeart/2005/8/layout/cycle2"/>
    <dgm:cxn modelId="{FA7429C5-842E-48A0-8842-47455CBA86A0}" srcId="{0E3AE2B4-5430-4303-A8E2-CFE1D31EDC82}" destId="{EECB89D4-2CE1-49E8-95B8-FD3BE6A518CC}" srcOrd="0" destOrd="0" parTransId="{315B446F-2A41-4BA4-B5C9-BFFE5A3CC273}" sibTransId="{A1728696-6C5F-45DC-B2C6-8B2E1884BEB0}"/>
    <dgm:cxn modelId="{C63EE107-D0E2-4DB4-818A-AF57D740512E}" type="presOf" srcId="{C9CB15C5-84CD-446E-9C0D-509FBC975DF7}" destId="{B524F5AF-89EB-460C-9E01-189EC7E532E4}" srcOrd="0" destOrd="0" presId="urn:microsoft.com/office/officeart/2005/8/layout/cycle2"/>
    <dgm:cxn modelId="{85AD99DF-EDF7-42AC-ACFF-7B1DDB497E41}" srcId="{0E3AE2B4-5430-4303-A8E2-CFE1D31EDC82}" destId="{68B6665B-6B36-493E-B45F-68F581F14C66}" srcOrd="2" destOrd="0" parTransId="{5FF1AF88-17B0-4F42-AB97-1786ACDA05E0}" sibTransId="{58EBA629-5748-47A8-9AC8-619FF93A42CD}"/>
    <dgm:cxn modelId="{F3B5E043-E4AA-4958-B591-31D1D213E0E1}" type="presOf" srcId="{EC112295-2B1E-4CFF-AD5C-762E09FD3256}" destId="{428574E2-30A9-44A6-8A31-80BB67089F33}" srcOrd="0" destOrd="0" presId="urn:microsoft.com/office/officeart/2005/8/layout/cycle2"/>
    <dgm:cxn modelId="{E8302301-35AF-403C-A04D-24E86106CACC}" type="presOf" srcId="{A1728696-6C5F-45DC-B2C6-8B2E1884BEB0}" destId="{249084AA-0524-4C98-AC67-C9AF400EF5FB}" srcOrd="1" destOrd="0" presId="urn:microsoft.com/office/officeart/2005/8/layout/cycle2"/>
    <dgm:cxn modelId="{439C0E48-52B7-4B15-8590-7966B88A5906}" srcId="{0E3AE2B4-5430-4303-A8E2-CFE1D31EDC82}" destId="{EC112295-2B1E-4CFF-AD5C-762E09FD3256}" srcOrd="3" destOrd="0" parTransId="{B1455583-7CAB-4E3F-802D-F17EB1FE3701}" sibTransId="{3D84FEF0-A506-4977-8957-C67E5DB70252}"/>
    <dgm:cxn modelId="{B8FE2ECF-0575-47DA-A5E8-69A661851890}" srcId="{0E3AE2B4-5430-4303-A8E2-CFE1D31EDC82}" destId="{D2AA9552-7400-473B-8339-A4CF5A11E81F}" srcOrd="4" destOrd="0" parTransId="{DB9AC789-7B9F-49B2-80FF-707CD6F61B6F}" sibTransId="{E3023138-BC84-4A10-A696-64F912A55A4D}"/>
    <dgm:cxn modelId="{B4EEABA4-6650-44D6-9124-C36CCD76371F}" type="presParOf" srcId="{8CF63FAE-E66A-4A58-9597-CB0A25399D3F}" destId="{5DAD4710-16A4-41D8-A241-8850DFBFDBF0}" srcOrd="0" destOrd="0" presId="urn:microsoft.com/office/officeart/2005/8/layout/cycle2"/>
    <dgm:cxn modelId="{84A70595-38B6-4229-AAE9-6AAD9189B827}" type="presParOf" srcId="{8CF63FAE-E66A-4A58-9597-CB0A25399D3F}" destId="{355627BC-178D-45A4-A0B6-2F7228AB8E3B}" srcOrd="1" destOrd="0" presId="urn:microsoft.com/office/officeart/2005/8/layout/cycle2"/>
    <dgm:cxn modelId="{44DCC7DC-B84F-46D6-8FFA-FCDDB5532F3B}" type="presParOf" srcId="{355627BC-178D-45A4-A0B6-2F7228AB8E3B}" destId="{249084AA-0524-4C98-AC67-C9AF400EF5FB}" srcOrd="0" destOrd="0" presId="urn:microsoft.com/office/officeart/2005/8/layout/cycle2"/>
    <dgm:cxn modelId="{46ACB8C5-CD29-4726-9E87-42F37C124D31}" type="presParOf" srcId="{8CF63FAE-E66A-4A58-9597-CB0A25399D3F}" destId="{D130249A-F158-4C62-9ED3-7E1BD6C94FE2}" srcOrd="2" destOrd="0" presId="urn:microsoft.com/office/officeart/2005/8/layout/cycle2"/>
    <dgm:cxn modelId="{5BECF120-25B4-4F78-9BB6-4EBA9D4ED266}" type="presParOf" srcId="{8CF63FAE-E66A-4A58-9597-CB0A25399D3F}" destId="{B524F5AF-89EB-460C-9E01-189EC7E532E4}" srcOrd="3" destOrd="0" presId="urn:microsoft.com/office/officeart/2005/8/layout/cycle2"/>
    <dgm:cxn modelId="{4F14E7BB-1247-4490-B49B-486221A2B3C1}" type="presParOf" srcId="{B524F5AF-89EB-460C-9E01-189EC7E532E4}" destId="{51538DD3-CEF0-42EA-B228-A85207B5AD8D}" srcOrd="0" destOrd="0" presId="urn:microsoft.com/office/officeart/2005/8/layout/cycle2"/>
    <dgm:cxn modelId="{757E8132-34F3-463F-AA50-F5AD74BC8978}" type="presParOf" srcId="{8CF63FAE-E66A-4A58-9597-CB0A25399D3F}" destId="{F528EB58-4570-468C-AB7B-B3C9725F27DA}" srcOrd="4" destOrd="0" presId="urn:microsoft.com/office/officeart/2005/8/layout/cycle2"/>
    <dgm:cxn modelId="{D7FF5917-0A17-4CEE-B328-EBF30059F84E}" type="presParOf" srcId="{8CF63FAE-E66A-4A58-9597-CB0A25399D3F}" destId="{FFFF8AF1-D79B-43D0-98B7-8A2162913832}" srcOrd="5" destOrd="0" presId="urn:microsoft.com/office/officeart/2005/8/layout/cycle2"/>
    <dgm:cxn modelId="{DEFF11EC-3B0A-4177-B416-4AEDE6BA423B}" type="presParOf" srcId="{FFFF8AF1-D79B-43D0-98B7-8A2162913832}" destId="{79ED6B3B-E24E-42FE-81AF-2EA6F934D37A}" srcOrd="0" destOrd="0" presId="urn:microsoft.com/office/officeart/2005/8/layout/cycle2"/>
    <dgm:cxn modelId="{E13CE595-9425-4E6B-9F40-54775250862E}" type="presParOf" srcId="{8CF63FAE-E66A-4A58-9597-CB0A25399D3F}" destId="{428574E2-30A9-44A6-8A31-80BB67089F33}" srcOrd="6" destOrd="0" presId="urn:microsoft.com/office/officeart/2005/8/layout/cycle2"/>
    <dgm:cxn modelId="{BF8FB059-4FCD-4B04-8B27-9556732BA7AB}" type="presParOf" srcId="{8CF63FAE-E66A-4A58-9597-CB0A25399D3F}" destId="{1B3656E0-62E2-4EFC-80C9-0CF74A2C4839}" srcOrd="7" destOrd="0" presId="urn:microsoft.com/office/officeart/2005/8/layout/cycle2"/>
    <dgm:cxn modelId="{91B84102-DC3B-48B7-9CA1-23107E38FEA9}" type="presParOf" srcId="{1B3656E0-62E2-4EFC-80C9-0CF74A2C4839}" destId="{86E87E06-7189-40D3-85C4-7FBC09579C04}" srcOrd="0" destOrd="0" presId="urn:microsoft.com/office/officeart/2005/8/layout/cycle2"/>
    <dgm:cxn modelId="{F8A20E04-5A47-4A45-B867-C69CB37D470C}" type="presParOf" srcId="{8CF63FAE-E66A-4A58-9597-CB0A25399D3F}" destId="{3E3C1BB5-B416-4EA1-8B66-3A9848F6A804}" srcOrd="8" destOrd="0" presId="urn:microsoft.com/office/officeart/2005/8/layout/cycle2"/>
    <dgm:cxn modelId="{01AC9618-35E5-429D-A1FF-59B7A14C686B}" type="presParOf" srcId="{8CF63FAE-E66A-4A58-9597-CB0A25399D3F}" destId="{D5B9FE0E-9D6C-4461-B943-0FE486A22D25}" srcOrd="9" destOrd="0" presId="urn:microsoft.com/office/officeart/2005/8/layout/cycle2"/>
    <dgm:cxn modelId="{A4E67134-AA8E-4AF1-A057-C472F80ECF92}" type="presParOf" srcId="{D5B9FE0E-9D6C-4461-B943-0FE486A22D25}" destId="{A5C496EE-EF1A-4913-AB83-2939E31CFCDE}" srcOrd="0" destOrd="0" presId="urn:microsoft.com/office/officeart/2005/8/layout/cycle2"/>
    <dgm:cxn modelId="{3C85B17E-FD6C-440C-B2B7-563D05F04FB3}" type="presParOf" srcId="{8CF63FAE-E66A-4A58-9597-CB0A25399D3F}" destId="{17715538-D674-417A-B006-C2C0DBEDEC24}" srcOrd="10" destOrd="0" presId="urn:microsoft.com/office/officeart/2005/8/layout/cycle2"/>
    <dgm:cxn modelId="{5A040959-FC49-47F6-9F63-58395BE5F570}" type="presParOf" srcId="{8CF63FAE-E66A-4A58-9597-CB0A25399D3F}" destId="{A8042323-51C4-400E-8FCF-A4FCC2E1FCAE}" srcOrd="11" destOrd="0" presId="urn:microsoft.com/office/officeart/2005/8/layout/cycle2"/>
    <dgm:cxn modelId="{36467A4F-F82A-49A2-B825-70F18CD4CD35}" type="presParOf" srcId="{A8042323-51C4-400E-8FCF-A4FCC2E1FCAE}" destId="{3BD67D4A-8CC2-49D7-97A9-7C1922BEFA3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9803F-FDED-4E1C-862F-0472BC7EF407}">
      <dsp:nvSpPr>
        <dsp:cNvPr id="0" name=""/>
        <dsp:cNvSpPr/>
      </dsp:nvSpPr>
      <dsp:spPr>
        <a:xfrm>
          <a:off x="5625" y="10579"/>
          <a:ext cx="1681460" cy="1198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Комитет образования администрации Кировского муниципального района Ленинградской области </a:t>
          </a:r>
          <a:endParaRPr lang="ru-RU" sz="1200" kern="1200" dirty="0"/>
        </a:p>
      </dsp:txBody>
      <dsp:txXfrm>
        <a:off x="40714" y="45668"/>
        <a:ext cx="1611282" cy="1127862"/>
      </dsp:txXfrm>
    </dsp:sp>
    <dsp:sp modelId="{2C616AE1-9917-4AE2-8A28-247B5AA7CB58}">
      <dsp:nvSpPr>
        <dsp:cNvPr id="0" name=""/>
        <dsp:cNvSpPr/>
      </dsp:nvSpPr>
      <dsp:spPr>
        <a:xfrm>
          <a:off x="1855231" y="401098"/>
          <a:ext cx="356469" cy="417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855231" y="484498"/>
        <a:ext cx="249528" cy="250202"/>
      </dsp:txXfrm>
    </dsp:sp>
    <dsp:sp modelId="{F77B3A83-E589-47A7-A0BF-086D38C6A73B}">
      <dsp:nvSpPr>
        <dsp:cNvPr id="0" name=""/>
        <dsp:cNvSpPr/>
      </dsp:nvSpPr>
      <dsp:spPr>
        <a:xfrm>
          <a:off x="2359669" y="10579"/>
          <a:ext cx="1681460" cy="1198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МИМС </a:t>
          </a:r>
          <a:endParaRPr lang="ru-RU" sz="1200" kern="1200" dirty="0"/>
        </a:p>
      </dsp:txBody>
      <dsp:txXfrm>
        <a:off x="2394758" y="45668"/>
        <a:ext cx="1611282" cy="1127862"/>
      </dsp:txXfrm>
    </dsp:sp>
    <dsp:sp modelId="{B6C12B5D-BFF9-4750-98D8-04848FB642D0}">
      <dsp:nvSpPr>
        <dsp:cNvPr id="0" name=""/>
        <dsp:cNvSpPr/>
      </dsp:nvSpPr>
      <dsp:spPr>
        <a:xfrm>
          <a:off x="4209276" y="401098"/>
          <a:ext cx="356469" cy="417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209276" y="484498"/>
        <a:ext cx="249528" cy="250202"/>
      </dsp:txXfrm>
    </dsp:sp>
    <dsp:sp modelId="{F55D4D3F-C195-4683-83E1-CF7B794DFD9B}">
      <dsp:nvSpPr>
        <dsp:cNvPr id="0" name=""/>
        <dsp:cNvSpPr/>
      </dsp:nvSpPr>
      <dsp:spPr>
        <a:xfrm>
          <a:off x="4713714" y="10579"/>
          <a:ext cx="1681460" cy="1198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16.11.2021 года</a:t>
          </a:r>
          <a:endParaRPr lang="ru-RU" sz="1200" kern="1200" dirty="0"/>
        </a:p>
      </dsp:txBody>
      <dsp:txXfrm>
        <a:off x="4748803" y="45668"/>
        <a:ext cx="1611282" cy="11278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E782D-63B8-4E7E-947E-0C493D3BEB83}">
      <dsp:nvSpPr>
        <dsp:cNvPr id="0" name=""/>
        <dsp:cNvSpPr/>
      </dsp:nvSpPr>
      <dsp:spPr>
        <a:xfrm>
          <a:off x="0" y="18584"/>
          <a:ext cx="8352928" cy="173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Мониторинг результативности реализации инновационных проектов муниципального и институционального уровней включенных в региональный проект "Поддержка школ с низкими образовательными результатами и функционирующими в неблагоприятных условиях ", с целью выявление проблемных областей для дальнейшей проработки</a:t>
          </a:r>
          <a:endParaRPr lang="ru-RU" sz="2000" kern="1200" dirty="0"/>
        </a:p>
      </dsp:txBody>
      <dsp:txXfrm>
        <a:off x="84530" y="103114"/>
        <a:ext cx="8183868" cy="15625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E782D-63B8-4E7E-947E-0C493D3BEB83}">
      <dsp:nvSpPr>
        <dsp:cNvPr id="0" name=""/>
        <dsp:cNvSpPr/>
      </dsp:nvSpPr>
      <dsp:spPr>
        <a:xfrm>
          <a:off x="0" y="0"/>
          <a:ext cx="8352928" cy="1031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Оперативная информационная и методическая помощь в решении актуальных управленческих и педагогических задач:</a:t>
          </a:r>
          <a:endParaRPr lang="ru-RU" sz="2300" kern="1200" dirty="0"/>
        </a:p>
      </dsp:txBody>
      <dsp:txXfrm>
        <a:off x="50359" y="50359"/>
        <a:ext cx="8252210" cy="9308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FF361-F692-4B9A-95F3-A14ABCA573FD}">
      <dsp:nvSpPr>
        <dsp:cNvPr id="0" name=""/>
        <dsp:cNvSpPr/>
      </dsp:nvSpPr>
      <dsp:spPr>
        <a:xfrm rot="10800000">
          <a:off x="1609962" y="1261"/>
          <a:ext cx="5716328" cy="6805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101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План мероприятий по оказанию методической  помощи школам, показывающим низкие образовательные результаты, на 2021-2022 учебный год</a:t>
          </a:r>
          <a:endParaRPr lang="ru-RU" sz="1400" kern="1200" dirty="0"/>
        </a:p>
      </dsp:txBody>
      <dsp:txXfrm rot="10800000">
        <a:off x="1780098" y="1261"/>
        <a:ext cx="5546192" cy="680543"/>
      </dsp:txXfrm>
    </dsp:sp>
    <dsp:sp modelId="{1B04A2FC-AC11-4261-B30A-8BF0925D37C6}">
      <dsp:nvSpPr>
        <dsp:cNvPr id="0" name=""/>
        <dsp:cNvSpPr/>
      </dsp:nvSpPr>
      <dsp:spPr>
        <a:xfrm>
          <a:off x="1269691" y="1261"/>
          <a:ext cx="680543" cy="680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5E19E-9FBE-4724-B00E-0191627F712C}">
      <dsp:nvSpPr>
        <dsp:cNvPr id="0" name=""/>
        <dsp:cNvSpPr/>
      </dsp:nvSpPr>
      <dsp:spPr>
        <a:xfrm rot="10800000">
          <a:off x="1609962" y="884952"/>
          <a:ext cx="5716328" cy="6805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101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Мониторинг профессиональных дефицитов педагогов по вопросам использования новых форм организации образовательного процесса и методов обучения;</a:t>
          </a:r>
          <a:endParaRPr lang="ru-RU" sz="1400" kern="1200" dirty="0"/>
        </a:p>
      </dsp:txBody>
      <dsp:txXfrm rot="10800000">
        <a:off x="1780098" y="884952"/>
        <a:ext cx="5546192" cy="680543"/>
      </dsp:txXfrm>
    </dsp:sp>
    <dsp:sp modelId="{E4D29FD5-A5C1-4110-BC12-7C4578124326}">
      <dsp:nvSpPr>
        <dsp:cNvPr id="0" name=""/>
        <dsp:cNvSpPr/>
      </dsp:nvSpPr>
      <dsp:spPr>
        <a:xfrm>
          <a:off x="1269691" y="884952"/>
          <a:ext cx="680543" cy="680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F4D087-0569-4F45-829D-2552527AF495}">
      <dsp:nvSpPr>
        <dsp:cNvPr id="0" name=""/>
        <dsp:cNvSpPr/>
      </dsp:nvSpPr>
      <dsp:spPr>
        <a:xfrm rot="10800000">
          <a:off x="1609962" y="1768642"/>
          <a:ext cx="5716328" cy="6805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101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Утверждение адресных рекомендаций по результатам мониторинга профессиональных дефицитов педагогов</a:t>
          </a:r>
          <a:endParaRPr lang="ru-RU" sz="1400" kern="1200" dirty="0"/>
        </a:p>
      </dsp:txBody>
      <dsp:txXfrm rot="10800000">
        <a:off x="1780098" y="1768642"/>
        <a:ext cx="5546192" cy="680543"/>
      </dsp:txXfrm>
    </dsp:sp>
    <dsp:sp modelId="{02E527D0-49A6-4EDA-91B2-337F91097187}">
      <dsp:nvSpPr>
        <dsp:cNvPr id="0" name=""/>
        <dsp:cNvSpPr/>
      </dsp:nvSpPr>
      <dsp:spPr>
        <a:xfrm>
          <a:off x="1269691" y="1768642"/>
          <a:ext cx="680543" cy="680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2A444-F8AE-42C1-858F-B4D5D415DAFA}">
      <dsp:nvSpPr>
        <dsp:cNvPr id="0" name=""/>
        <dsp:cNvSpPr/>
      </dsp:nvSpPr>
      <dsp:spPr>
        <a:xfrm rot="10800000">
          <a:off x="1609962" y="2652333"/>
          <a:ext cx="5716328" cy="6805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101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Мониторинговое исследование состояния методической работы в общеобразовательных организациях; </a:t>
          </a:r>
          <a:endParaRPr lang="ru-RU" sz="1400" kern="1200" dirty="0"/>
        </a:p>
      </dsp:txBody>
      <dsp:txXfrm rot="10800000">
        <a:off x="1780098" y="2652333"/>
        <a:ext cx="5546192" cy="680543"/>
      </dsp:txXfrm>
    </dsp:sp>
    <dsp:sp modelId="{92189F04-5FE8-4111-813E-B9322BE9B694}">
      <dsp:nvSpPr>
        <dsp:cNvPr id="0" name=""/>
        <dsp:cNvSpPr/>
      </dsp:nvSpPr>
      <dsp:spPr>
        <a:xfrm>
          <a:off x="1269691" y="2652333"/>
          <a:ext cx="680543" cy="680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28FE4-896F-4CA3-A31F-9393A8A5B288}">
      <dsp:nvSpPr>
        <dsp:cNvPr id="0" name=""/>
        <dsp:cNvSpPr/>
      </dsp:nvSpPr>
      <dsp:spPr>
        <a:xfrm rot="10800000">
          <a:off x="1609962" y="3536023"/>
          <a:ext cx="5716328" cy="6805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101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Утверждение адресных рекомендаций по результатам мониторингового исследования состояния методической работы в ОО с низкими образовательными результатами в 2021 году;</a:t>
          </a:r>
          <a:endParaRPr lang="ru-RU" sz="1400" kern="1200" dirty="0"/>
        </a:p>
      </dsp:txBody>
      <dsp:txXfrm rot="10800000">
        <a:off x="1780098" y="3536023"/>
        <a:ext cx="5546192" cy="680543"/>
      </dsp:txXfrm>
    </dsp:sp>
    <dsp:sp modelId="{482116F4-55E9-452D-96DE-72B879BB434E}">
      <dsp:nvSpPr>
        <dsp:cNvPr id="0" name=""/>
        <dsp:cNvSpPr/>
      </dsp:nvSpPr>
      <dsp:spPr>
        <a:xfrm>
          <a:off x="1269691" y="3536023"/>
          <a:ext cx="680543" cy="6805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84B80-1113-457D-AB9A-41163BE4C3AB}">
      <dsp:nvSpPr>
        <dsp:cNvPr id="0" name=""/>
        <dsp:cNvSpPr/>
      </dsp:nvSpPr>
      <dsp:spPr>
        <a:xfrm>
          <a:off x="0" y="576061"/>
          <a:ext cx="8990459" cy="64807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F4A5D6-29B2-4AE9-8C13-2964E1119A97}">
      <dsp:nvSpPr>
        <dsp:cNvPr id="0" name=""/>
        <dsp:cNvSpPr/>
      </dsp:nvSpPr>
      <dsp:spPr>
        <a:xfrm>
          <a:off x="7486" y="-226825"/>
          <a:ext cx="8076440" cy="151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b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Задачи, </a:t>
          </a:r>
          <a:br>
            <a:rPr lang="ru-RU" sz="3600" kern="1200" dirty="0" smtClean="0"/>
          </a:br>
          <a:r>
            <a:rPr lang="ru-RU" sz="2400" kern="1200" dirty="0" smtClean="0">
              <a:solidFill>
                <a:srgbClr val="FF0000"/>
              </a:solidFill>
            </a:rPr>
            <a:t>которые определены школами в октябре 2021!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7486" y="-226825"/>
        <a:ext cx="8076440" cy="1512170"/>
      </dsp:txXfrm>
    </dsp:sp>
    <dsp:sp modelId="{22FF58CE-B55C-4198-B8ED-6B6C4BC93ABD}">
      <dsp:nvSpPr>
        <dsp:cNvPr id="0" name=""/>
        <dsp:cNvSpPr/>
      </dsp:nvSpPr>
      <dsp:spPr>
        <a:xfrm>
          <a:off x="3970098" y="907302"/>
          <a:ext cx="151217" cy="151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462D-E8E1-4E49-8BF9-AE8FEF7E8DA9}">
      <dsp:nvSpPr>
        <dsp:cNvPr id="0" name=""/>
        <dsp:cNvSpPr/>
      </dsp:nvSpPr>
      <dsp:spPr>
        <a:xfrm>
          <a:off x="-144010" y="0"/>
          <a:ext cx="5688632" cy="56886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8C132-085D-4F6A-8654-E0C11BAAE8F4}">
      <dsp:nvSpPr>
        <dsp:cNvPr id="0" name=""/>
        <dsp:cNvSpPr/>
      </dsp:nvSpPr>
      <dsp:spPr>
        <a:xfrm>
          <a:off x="0" y="4557556"/>
          <a:ext cx="5997339" cy="1011065"/>
        </a:xfrm>
        <a:prstGeom prst="roundRect">
          <a:avLst/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Недостатки: не во всех школах разработаны индивидуальные образовательные маршруты для высоко мотивированных и одаренных обучающихся;</a:t>
          </a:r>
          <a:endParaRPr lang="ru-RU" sz="1200" kern="1200" dirty="0"/>
        </a:p>
      </dsp:txBody>
      <dsp:txXfrm>
        <a:off x="49356" y="4606912"/>
        <a:ext cx="5898627" cy="912353"/>
      </dsp:txXfrm>
    </dsp:sp>
    <dsp:sp modelId="{3863907C-A0A4-4B24-98CC-BC52A738E25A}">
      <dsp:nvSpPr>
        <dsp:cNvPr id="0" name=""/>
        <dsp:cNvSpPr/>
      </dsp:nvSpPr>
      <dsp:spPr>
        <a:xfrm>
          <a:off x="360043" y="3384376"/>
          <a:ext cx="5997339" cy="10110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Решение: (план мероприятий по оказанию методической  помощи школам, показывающим низкие образовательные результаты, на 2021-2022 учебный год)</a:t>
          </a:r>
          <a:endParaRPr lang="ru-RU" sz="1200" kern="1200" dirty="0"/>
        </a:p>
      </dsp:txBody>
      <dsp:txXfrm>
        <a:off x="409399" y="3433732"/>
        <a:ext cx="5898627" cy="912353"/>
      </dsp:txXfrm>
    </dsp:sp>
    <dsp:sp modelId="{83816382-3C81-45CB-9ACB-A2D3136384DD}">
      <dsp:nvSpPr>
        <dsp:cNvPr id="0" name=""/>
        <dsp:cNvSpPr/>
      </dsp:nvSpPr>
      <dsp:spPr>
        <a:xfrm>
          <a:off x="864101" y="2232247"/>
          <a:ext cx="6016123" cy="10110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Мастер-классы, представление и обсуждение опыта использования ИОМ обучающихся, как инструмента достижения качественных образовательных результатов, в том числе обучающихся с ОВЗ, мотивированных и одаренных обучающихся;</a:t>
          </a:r>
          <a:endParaRPr lang="ru-RU" sz="1200" kern="1200" dirty="0"/>
        </a:p>
      </dsp:txBody>
      <dsp:txXfrm>
        <a:off x="913457" y="2281603"/>
        <a:ext cx="5917411" cy="912353"/>
      </dsp:txXfrm>
    </dsp:sp>
    <dsp:sp modelId="{8A6CF3B1-4AD6-4FEE-B3B3-1BD06F042725}">
      <dsp:nvSpPr>
        <dsp:cNvPr id="0" name=""/>
        <dsp:cNvSpPr/>
      </dsp:nvSpPr>
      <dsp:spPr>
        <a:xfrm>
          <a:off x="1296130" y="1080118"/>
          <a:ext cx="6025515" cy="1011065"/>
        </a:xfrm>
        <a:prstGeom prst="roundRect">
          <a:avLst/>
        </a:prstGeom>
        <a:solidFill>
          <a:srgbClr val="00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/>
              <a:latin typeface="Palatino Linotype" pitchFamily="18" charset="0"/>
              <a:ea typeface="Times New Roman"/>
            </a:rPr>
            <a:t>Ликвидация профессиональных дефицитов педагогов, влияющих на качество образовательных результатов. Диссеминация – трансляция идей,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/>
              <a:latin typeface="Palatino Linotype" pitchFamily="18" charset="0"/>
              <a:ea typeface="Times New Roman"/>
            </a:rPr>
            <a:t>методов осуществления, продуктов и (или) результатов опыта инновационной деятельности  педагогов.</a:t>
          </a:r>
          <a:endParaRPr lang="ru-RU" sz="1100" kern="1200" dirty="0">
            <a:latin typeface="Palatino Linotype" pitchFamily="18" charset="0"/>
          </a:endParaRPr>
        </a:p>
      </dsp:txBody>
      <dsp:txXfrm>
        <a:off x="1345486" y="1129474"/>
        <a:ext cx="5926803" cy="9123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F96D7-DEA7-4DD6-A8A3-6CA83C1834F3}">
      <dsp:nvSpPr>
        <dsp:cNvPr id="0" name=""/>
        <dsp:cNvSpPr/>
      </dsp:nvSpPr>
      <dsp:spPr>
        <a:xfrm>
          <a:off x="576029" y="0"/>
          <a:ext cx="5400600" cy="54006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73FB7-79B6-4479-B389-E7CE997D7BCB}">
      <dsp:nvSpPr>
        <dsp:cNvPr id="0" name=""/>
        <dsp:cNvSpPr/>
      </dsp:nvSpPr>
      <dsp:spPr>
        <a:xfrm>
          <a:off x="792076" y="3600399"/>
          <a:ext cx="6141321" cy="674090"/>
        </a:xfrm>
        <a:prstGeom prst="roundRect">
          <a:avLst/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Недостатки: Оптимальность состава школьных команд сопровождения детей находящихся в трудной жизненной ситуации или в конфликте с законом недостаточная;</a:t>
          </a:r>
          <a:endParaRPr lang="ru-RU" sz="1200" kern="1200" dirty="0"/>
        </a:p>
      </dsp:txBody>
      <dsp:txXfrm>
        <a:off x="824982" y="3633305"/>
        <a:ext cx="6075509" cy="608278"/>
      </dsp:txXfrm>
    </dsp:sp>
    <dsp:sp modelId="{14DFD55E-DAC6-4865-986E-DFE6EE5BBBF6}">
      <dsp:nvSpPr>
        <dsp:cNvPr id="0" name=""/>
        <dsp:cNvSpPr/>
      </dsp:nvSpPr>
      <dsp:spPr>
        <a:xfrm>
          <a:off x="432033" y="4392487"/>
          <a:ext cx="6213390" cy="952078"/>
        </a:xfrm>
        <a:prstGeom prst="roundRect">
          <a:avLst/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Недостаточность специалистов психолого-педагогического сопровождения в муниципальной системе образования для реализации задач по сопровождению перехода ШНОР/ШФСНУ в режим эффективного функционирования;- 9 ставок психологов, дефектологов, логопедов (по результатам  заполнения мониторинговых карт школами) </a:t>
          </a:r>
          <a:endParaRPr lang="ru-RU" sz="1200" kern="1200" dirty="0"/>
        </a:p>
      </dsp:txBody>
      <dsp:txXfrm>
        <a:off x="478510" y="4438964"/>
        <a:ext cx="6120436" cy="859124"/>
      </dsp:txXfrm>
    </dsp:sp>
    <dsp:sp modelId="{ECC39769-DAC0-41DA-B5DE-1BA9DFEE4B7A}">
      <dsp:nvSpPr>
        <dsp:cNvPr id="0" name=""/>
        <dsp:cNvSpPr/>
      </dsp:nvSpPr>
      <dsp:spPr>
        <a:xfrm>
          <a:off x="1224135" y="2520279"/>
          <a:ext cx="6213355" cy="8559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Решение: Выписка из протокола совещания с командами школ – участниц проекта «Повышение качества образования в школах с низким результатом обучения и в школах, функционирующих в неблагоприятных социальных условиях» в 2021 году 06.10.2021 </a:t>
          </a:r>
          <a:endParaRPr lang="ru-RU" sz="1200" kern="1200" dirty="0"/>
        </a:p>
      </dsp:txBody>
      <dsp:txXfrm>
        <a:off x="1265919" y="2562063"/>
        <a:ext cx="6129787" cy="772377"/>
      </dsp:txXfrm>
    </dsp:sp>
    <dsp:sp modelId="{1662EBA9-F044-4460-BD6D-B2C6B131551F}">
      <dsp:nvSpPr>
        <dsp:cNvPr id="0" name=""/>
        <dsp:cNvSpPr/>
      </dsp:nvSpPr>
      <dsp:spPr>
        <a:xfrm>
          <a:off x="1563485" y="1512169"/>
          <a:ext cx="6069358" cy="7826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предоставить информацию в комитет образования администрации Кировского муниципального района ЛО, о необходимости введения в штатное расписание школы специалистов, исходя из подтвержденных данных по обучающимся с ОВЗ.</a:t>
          </a:r>
          <a:endParaRPr lang="ru-RU" sz="1200" kern="1200" dirty="0"/>
        </a:p>
      </dsp:txBody>
      <dsp:txXfrm>
        <a:off x="1601689" y="1550373"/>
        <a:ext cx="5992950" cy="706195"/>
      </dsp:txXfrm>
    </dsp:sp>
    <dsp:sp modelId="{BC1B34B6-4B57-443E-A9CA-B091775A8BE3}">
      <dsp:nvSpPr>
        <dsp:cNvPr id="0" name=""/>
        <dsp:cNvSpPr/>
      </dsp:nvSpPr>
      <dsp:spPr>
        <a:xfrm>
          <a:off x="2088218" y="576064"/>
          <a:ext cx="5739944" cy="782603"/>
        </a:xfrm>
        <a:prstGeom prst="roundRect">
          <a:avLst/>
        </a:prstGeom>
        <a:solidFill>
          <a:srgbClr val="00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Поиск путей решения на муниципальном уровне </a:t>
          </a:r>
          <a:endParaRPr lang="ru-RU" sz="1200" kern="1200" dirty="0"/>
        </a:p>
      </dsp:txBody>
      <dsp:txXfrm>
        <a:off x="2126422" y="614268"/>
        <a:ext cx="5663536" cy="70619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01C6E-8959-4DE9-98AF-EEA47E8B80E0}">
      <dsp:nvSpPr>
        <dsp:cNvPr id="0" name=""/>
        <dsp:cNvSpPr/>
      </dsp:nvSpPr>
      <dsp:spPr>
        <a:xfrm>
          <a:off x="206724" y="710959"/>
          <a:ext cx="4294900" cy="17179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Основным достижение и показателем эффективности реализации муниципальной программы  </a:t>
          </a:r>
          <a:r>
            <a:rPr lang="ru-RU" sz="1400" kern="1200" dirty="0" smtClean="0"/>
            <a:t>считаем</a:t>
          </a:r>
          <a:r>
            <a:rPr lang="ru-RU" sz="1400" kern="1200" dirty="0" smtClean="0"/>
            <a:t>, то что </a:t>
          </a:r>
          <a:r>
            <a:rPr lang="ru-RU" sz="1400" kern="1200" dirty="0" smtClean="0">
              <a:solidFill>
                <a:srgbClr val="00FF00"/>
              </a:solidFill>
            </a:rPr>
            <a:t>ни одна </a:t>
          </a:r>
          <a:r>
            <a:rPr lang="ru-RU" sz="1400" kern="1200" dirty="0" smtClean="0"/>
            <a:t>школа Кировского муниципального района не попала в список школ с </a:t>
          </a:r>
          <a:r>
            <a:rPr lang="ru-RU" sz="1400" kern="1200" dirty="0" smtClean="0">
              <a:solidFill>
                <a:srgbClr val="00FF00"/>
              </a:solidFill>
            </a:rPr>
            <a:t>необъективными результатами ВПР </a:t>
          </a:r>
          <a:r>
            <a:rPr lang="ru-RU" sz="1400" kern="1200" dirty="0" smtClean="0"/>
            <a:t>в 2021 году. </a:t>
          </a:r>
        </a:p>
      </dsp:txBody>
      <dsp:txXfrm>
        <a:off x="1065704" y="710959"/>
        <a:ext cx="2576940" cy="1717960"/>
      </dsp:txXfrm>
    </dsp:sp>
    <dsp:sp modelId="{7E70880D-FF75-4CCE-B436-6D9D9996F1DD}">
      <dsp:nvSpPr>
        <dsp:cNvPr id="0" name=""/>
        <dsp:cNvSpPr/>
      </dsp:nvSpPr>
      <dsp:spPr>
        <a:xfrm>
          <a:off x="5245592" y="695645"/>
          <a:ext cx="3024699" cy="10924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kern="1200" dirty="0" smtClean="0">
            <a:solidFill>
              <a:srgbClr val="00FF00"/>
            </a:solidFill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00FF00"/>
              </a:solidFill>
            </a:rPr>
            <a:t>Четко </a:t>
          </a:r>
          <a:r>
            <a:rPr lang="ru-RU" sz="1600" kern="1200" dirty="0" smtClean="0">
              <a:solidFill>
                <a:srgbClr val="00FF00"/>
              </a:solidFill>
            </a:rPr>
            <a:t>ставим </a:t>
          </a:r>
          <a:r>
            <a:rPr lang="ru-RU" sz="1600" kern="1200" dirty="0" smtClean="0">
              <a:solidFill>
                <a:srgbClr val="00FF00"/>
              </a:solidFill>
            </a:rPr>
            <a:t>задачи!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00FF00"/>
              </a:solidFill>
            </a:rPr>
            <a:t>Делегируем </a:t>
          </a:r>
          <a:r>
            <a:rPr lang="ru-RU" sz="1600" kern="1200" dirty="0" smtClean="0">
              <a:solidFill>
                <a:srgbClr val="00FF00"/>
              </a:solidFill>
            </a:rPr>
            <a:t>ответственность за результат!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00FF00"/>
            </a:solidFill>
          </a:endParaRPr>
        </a:p>
      </dsp:txBody>
      <dsp:txXfrm>
        <a:off x="5791795" y="695645"/>
        <a:ext cx="1932294" cy="1092405"/>
      </dsp:txXfrm>
    </dsp:sp>
    <dsp:sp modelId="{23DB7C13-E6D2-4A34-A9F6-262DED9BE514}">
      <dsp:nvSpPr>
        <dsp:cNvPr id="0" name=""/>
        <dsp:cNvSpPr/>
      </dsp:nvSpPr>
      <dsp:spPr>
        <a:xfrm>
          <a:off x="1696572" y="4330087"/>
          <a:ext cx="214745" cy="85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00FF00"/>
            </a:solidFill>
          </a:endParaRPr>
        </a:p>
      </dsp:txBody>
      <dsp:txXfrm>
        <a:off x="1739521" y="4330087"/>
        <a:ext cx="128847" cy="85898"/>
      </dsp:txXfrm>
    </dsp:sp>
    <dsp:sp modelId="{341B2543-7DFD-4469-922A-D14A29243F14}">
      <dsp:nvSpPr>
        <dsp:cNvPr id="0" name=""/>
        <dsp:cNvSpPr/>
      </dsp:nvSpPr>
      <dsp:spPr>
        <a:xfrm>
          <a:off x="1980353" y="3975361"/>
          <a:ext cx="214745" cy="85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rgbClr val="00FF00"/>
            </a:solidFill>
          </a:endParaRPr>
        </a:p>
      </dsp:txBody>
      <dsp:txXfrm>
        <a:off x="2023302" y="3975361"/>
        <a:ext cx="128847" cy="85898"/>
      </dsp:txXfrm>
    </dsp:sp>
    <dsp:sp modelId="{29693FA7-055E-43DF-994F-1126E0EA13DA}">
      <dsp:nvSpPr>
        <dsp:cNvPr id="0" name=""/>
        <dsp:cNvSpPr/>
      </dsp:nvSpPr>
      <dsp:spPr>
        <a:xfrm>
          <a:off x="2406023" y="4330086"/>
          <a:ext cx="214745" cy="85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3175" rIns="0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48972" y="4330086"/>
        <a:ext cx="128847" cy="85898"/>
      </dsp:txXfrm>
    </dsp:sp>
    <dsp:sp modelId="{1A94C1F8-CDF3-40F5-AC18-CBD84EE66ECF}">
      <dsp:nvSpPr>
        <dsp:cNvPr id="0" name=""/>
        <dsp:cNvSpPr/>
      </dsp:nvSpPr>
      <dsp:spPr>
        <a:xfrm>
          <a:off x="3186421" y="4330086"/>
          <a:ext cx="214745" cy="85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3175" rIns="0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29370" y="4330086"/>
        <a:ext cx="128847" cy="85898"/>
      </dsp:txXfrm>
    </dsp:sp>
    <dsp:sp modelId="{958E3CEB-F6BB-42B6-8F1A-29F73085D586}">
      <dsp:nvSpPr>
        <dsp:cNvPr id="0" name=""/>
        <dsp:cNvSpPr/>
      </dsp:nvSpPr>
      <dsp:spPr>
        <a:xfrm>
          <a:off x="3895872" y="3549691"/>
          <a:ext cx="1649216" cy="7177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МИМС</a:t>
          </a:r>
          <a:endParaRPr lang="ru-RU" sz="2000" kern="1200" dirty="0"/>
        </a:p>
      </dsp:txBody>
      <dsp:txXfrm>
        <a:off x="4254738" y="3549691"/>
        <a:ext cx="931484" cy="717732"/>
      </dsp:txXfrm>
    </dsp:sp>
    <dsp:sp modelId="{700F2768-774B-46C9-AEF8-B6D18FFAEDDA}">
      <dsp:nvSpPr>
        <dsp:cNvPr id="0" name=""/>
        <dsp:cNvSpPr/>
      </dsp:nvSpPr>
      <dsp:spPr>
        <a:xfrm>
          <a:off x="2760749" y="3975361"/>
          <a:ext cx="214745" cy="85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3175" rIns="0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03698" y="3975361"/>
        <a:ext cx="128847" cy="85898"/>
      </dsp:txXfrm>
    </dsp:sp>
    <dsp:sp modelId="{1CA9BE87-BE9E-4617-A3FA-0E52612F99F3}">
      <dsp:nvSpPr>
        <dsp:cNvPr id="0" name=""/>
        <dsp:cNvSpPr/>
      </dsp:nvSpPr>
      <dsp:spPr>
        <a:xfrm>
          <a:off x="5953280" y="2982128"/>
          <a:ext cx="2681890" cy="10139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Комитет образования администрации Кировского муниципального района Ленинградской</a:t>
          </a:r>
          <a:endParaRPr lang="ru-RU" sz="1300" kern="1200" dirty="0"/>
        </a:p>
      </dsp:txBody>
      <dsp:txXfrm>
        <a:off x="6460267" y="2982128"/>
        <a:ext cx="1667916" cy="1013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26AED-D03B-4C06-BD3B-53BF30C593B8}">
      <dsp:nvSpPr>
        <dsp:cNvPr id="0" name=""/>
        <dsp:cNvSpPr/>
      </dsp:nvSpPr>
      <dsp:spPr>
        <a:xfrm>
          <a:off x="0" y="216"/>
          <a:ext cx="8350696" cy="1223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реализации проекта принимают участие 5 образовательных организаций Кировского муниципального района:</a:t>
          </a:r>
          <a:br>
            <a:rPr lang="ru-RU" sz="2400" kern="1200" dirty="0" smtClean="0"/>
          </a:br>
          <a:r>
            <a:rPr lang="ru-RU" sz="1700" kern="1200" dirty="0" smtClean="0"/>
            <a:t/>
          </a:r>
          <a:br>
            <a:rPr lang="ru-RU" sz="1700" kern="1200" dirty="0" smtClean="0"/>
          </a:br>
          <a:endParaRPr lang="ru-RU" sz="1700" kern="1200" dirty="0"/>
        </a:p>
      </dsp:txBody>
      <dsp:txXfrm>
        <a:off x="59736" y="59952"/>
        <a:ext cx="8231224" cy="11042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17163-6DFC-4224-99B3-6F834EC9C833}">
      <dsp:nvSpPr>
        <dsp:cNvPr id="0" name=""/>
        <dsp:cNvSpPr/>
      </dsp:nvSpPr>
      <dsp:spPr>
        <a:xfrm>
          <a:off x="207329" y="2618682"/>
          <a:ext cx="2364228" cy="2118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07A96-21CF-4530-B3AD-D5BA861F9109}">
      <dsp:nvSpPr>
        <dsp:cNvPr id="0" name=""/>
        <dsp:cNvSpPr/>
      </dsp:nvSpPr>
      <dsp:spPr>
        <a:xfrm>
          <a:off x="3612260" y="416516"/>
          <a:ext cx="5531739" cy="4224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•  МБОУ «</a:t>
          </a:r>
          <a:r>
            <a:rPr lang="ru-RU" sz="2700" kern="1200" dirty="0" err="1" smtClean="0"/>
            <a:t>Отрадненская</a:t>
          </a:r>
          <a:r>
            <a:rPr lang="ru-RU" sz="2700" kern="1200" dirty="0" smtClean="0"/>
            <a:t> средняя общеобразовательная школа №3»</a:t>
          </a:r>
          <a:br>
            <a:rPr lang="ru-RU" sz="2700" kern="1200" dirty="0" smtClean="0"/>
          </a:br>
          <a:r>
            <a:rPr lang="ru-RU" sz="2700" kern="1200" dirty="0" smtClean="0"/>
            <a:t>•  МКОУ «</a:t>
          </a:r>
          <a:r>
            <a:rPr lang="ru-RU" sz="2700" kern="1200" dirty="0" err="1" smtClean="0"/>
            <a:t>Синявинская</a:t>
          </a:r>
          <a:r>
            <a:rPr lang="ru-RU" sz="2700" kern="1200" dirty="0" smtClean="0"/>
            <a:t> средняя </a:t>
          </a:r>
          <a:r>
            <a:rPr lang="ru-RU" sz="2700" u="none" kern="1200" dirty="0" smtClean="0"/>
            <a:t>общеобразовательная школа»</a:t>
          </a:r>
          <a:br>
            <a:rPr lang="ru-RU" sz="2700" u="none" kern="1200" dirty="0" smtClean="0"/>
          </a:br>
          <a:r>
            <a:rPr lang="ru-RU" sz="2700" u="none" kern="1200" dirty="0" smtClean="0"/>
            <a:t>•  </a:t>
          </a:r>
          <a:r>
            <a:rPr lang="ru-RU" sz="2700" kern="1200" dirty="0" smtClean="0"/>
            <a:t>МКОУ «</a:t>
          </a:r>
          <a:r>
            <a:rPr lang="ru-RU" sz="2700" kern="1200" dirty="0" err="1" smtClean="0"/>
            <a:t>Назиевская</a:t>
          </a:r>
          <a:r>
            <a:rPr lang="ru-RU" sz="2700" kern="1200" dirty="0" smtClean="0"/>
            <a:t> средняя общеобразовательная школа»</a:t>
          </a:r>
          <a:br>
            <a:rPr lang="ru-RU" sz="2700" kern="1200" dirty="0" smtClean="0"/>
          </a:br>
          <a:r>
            <a:rPr lang="ru-RU" sz="2700" kern="1200" dirty="0" smtClean="0"/>
            <a:t>•  МКОУ «</a:t>
          </a:r>
          <a:r>
            <a:rPr lang="ru-RU" sz="2700" kern="1200" dirty="0" err="1" smtClean="0"/>
            <a:t>Шумская</a:t>
          </a:r>
          <a:r>
            <a:rPr lang="ru-RU" sz="2700" kern="1200" dirty="0" smtClean="0"/>
            <a:t> средняя общеобразовательная школа»</a:t>
          </a:r>
          <a:br>
            <a:rPr lang="ru-RU" sz="2700" kern="1200" dirty="0" smtClean="0"/>
          </a:br>
          <a:r>
            <a:rPr lang="ru-RU" sz="2700" kern="1200" dirty="0" smtClean="0"/>
            <a:t>•  МКОУ «Путиловская основная общеобразовательная школа»</a:t>
          </a:r>
          <a:br>
            <a:rPr lang="ru-RU" sz="2700" kern="1200" dirty="0" smtClean="0"/>
          </a:br>
          <a:endParaRPr lang="ru-RU" sz="2700" kern="1200" dirty="0"/>
        </a:p>
      </dsp:txBody>
      <dsp:txXfrm>
        <a:off x="3612260" y="416516"/>
        <a:ext cx="5531739" cy="4224993"/>
      </dsp:txXfrm>
    </dsp:sp>
    <dsp:sp modelId="{D54C4E61-1BDC-466E-9DD7-4F37C2B5AD33}">
      <dsp:nvSpPr>
        <dsp:cNvPr id="0" name=""/>
        <dsp:cNvSpPr/>
      </dsp:nvSpPr>
      <dsp:spPr>
        <a:xfrm>
          <a:off x="3059834" y="2160240"/>
          <a:ext cx="503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4F6F3-8590-4D95-8C23-FFCED592A6E2}">
      <dsp:nvSpPr>
        <dsp:cNvPr id="0" name=""/>
        <dsp:cNvSpPr/>
      </dsp:nvSpPr>
      <dsp:spPr>
        <a:xfrm rot="5400000">
          <a:off x="1555052" y="2134589"/>
          <a:ext cx="1511922" cy="156321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DBA1A-9F09-462C-A80D-432D2A3E24A5}">
      <dsp:nvSpPr>
        <dsp:cNvPr id="0" name=""/>
        <dsp:cNvSpPr/>
      </dsp:nvSpPr>
      <dsp:spPr>
        <a:xfrm>
          <a:off x="0" y="144017"/>
          <a:ext cx="8628557" cy="1584173"/>
        </a:xfrm>
        <a:prstGeom prst="round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Ссылка на документ </a:t>
          </a:r>
          <a:r>
            <a:rPr lang="ru-RU" sz="105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  <a:r>
            <a:rPr lang="en-US" sz="1050" kern="1200" dirty="0" smtClean="0">
              <a:solidFill>
                <a:srgbClr val="0000FF"/>
              </a:solidFill>
            </a:rPr>
            <a:t>https://k-edu.ru/%D1%81%D0%B8%D1%81%D1%82%D0%B5%D0%BC%D0%B0-%D1%80%D0%B0%D0%B1%D0%BE%D1%82%D1%8B-%D1%81%D0%BE-%D1%88%D0%BA%D0%BE%D0%BB%D0%B0%D0%BC%D0%B8-%D1%81-%D0%BD%D0%B8%D0%B7%D0%BA%D0%B8%D0%BC%D0%B8-%D0%BE%D0%B1%D1%80%D0%B0%D0%B7%D0%BE%D0%B2%D0%B0%D1%82%D0%B5%D0%BB%D1%8C%D0%BD%D1%8B%D0%BC%D0%B8-%D1%80%D0%B5%D0%B7%D1%83%D0%BB%D1%8C%D1%82%D0%B0%D1%82%D0%B0%D0%BC%D0%B8-%D0%B8-%D1%88%D0%BA%D0%BE%D0%BB%D0%B0%D0%BC%D0%B8-%D1%84%D1%83%D0%BD%D0%BA%D1%86%D0%B8%D0%BE%D0%BD%D0%B8%D1%80%D1%83%D1%8E%D1%89%D0%B8%D0%BC%D0%B8-%D0%B2</a:t>
          </a:r>
          <a:r>
            <a:rPr lang="ru-RU" sz="1050" kern="1200" dirty="0" smtClean="0">
              <a:solidFill>
                <a:srgbClr val="0000FF"/>
              </a:solidFill>
            </a:rPr>
            <a:t> </a:t>
          </a:r>
          <a:endParaRPr lang="ru-RU" sz="1050" kern="1200" dirty="0">
            <a:solidFill>
              <a:srgbClr val="0000FF"/>
            </a:solidFill>
          </a:endParaRPr>
        </a:p>
      </dsp:txBody>
      <dsp:txXfrm>
        <a:off x="77333" y="221350"/>
        <a:ext cx="8473891" cy="14295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B5CAE-2518-4861-9C17-F8D5064889E9}">
      <dsp:nvSpPr>
        <dsp:cNvPr id="0" name=""/>
        <dsp:cNvSpPr/>
      </dsp:nvSpPr>
      <dsp:spPr>
        <a:xfrm rot="10800000">
          <a:off x="3374849" y="0"/>
          <a:ext cx="1525477" cy="114410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C1F45-9C5F-4F98-8041-87F458993767}">
      <dsp:nvSpPr>
        <dsp:cNvPr id="0" name=""/>
        <dsp:cNvSpPr/>
      </dsp:nvSpPr>
      <dsp:spPr>
        <a:xfrm>
          <a:off x="21" y="0"/>
          <a:ext cx="8820450" cy="1144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0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Муниципальная программа поддержки школ Кировского муниципального района Ленинградской области, показавших низкие образовательные результаты учащихся</a:t>
          </a:r>
          <a:br>
            <a:rPr lang="ru-RU" sz="1600" kern="1200" dirty="0" smtClean="0"/>
          </a:br>
          <a:r>
            <a:rPr lang="ru-RU" sz="1600" kern="1200" dirty="0" smtClean="0"/>
            <a:t> «От организационно-педагогических решений к эффективным практикам» на 2019-2021 годы, утв. Распоряжением от 02.12.2019 № 264 комитета образования администрации Кировского муниципального района Ленинградской области </a:t>
          </a:r>
          <a:r>
            <a:rPr lang="ru-RU" sz="2000" kern="1200" dirty="0" smtClean="0"/>
            <a:t/>
          </a:r>
          <a:br>
            <a:rPr lang="ru-RU" sz="2000" kern="1200" dirty="0" smtClean="0"/>
          </a:br>
          <a:r>
            <a:rPr lang="ru-RU" sz="1800" kern="1200" dirty="0" smtClean="0"/>
            <a:t/>
          </a:r>
          <a:br>
            <a:rPr lang="ru-RU" sz="1800" kern="1200" dirty="0" smtClean="0"/>
          </a:br>
          <a:r>
            <a:rPr lang="ru-RU" sz="1100" kern="1200" dirty="0" smtClean="0"/>
            <a:t/>
          </a:r>
          <a:br>
            <a:rPr lang="ru-RU" sz="1100" kern="1200" dirty="0" smtClean="0"/>
          </a:br>
          <a:endParaRPr lang="ru-RU" sz="1100" kern="1200" dirty="0"/>
        </a:p>
      </dsp:txBody>
      <dsp:txXfrm>
        <a:off x="21" y="0"/>
        <a:ext cx="8820450" cy="11441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FA957-F93B-4DF5-84B6-B346D334FB89}">
      <dsp:nvSpPr>
        <dsp:cNvPr id="0" name=""/>
        <dsp:cNvSpPr/>
      </dsp:nvSpPr>
      <dsp:spPr>
        <a:xfrm>
          <a:off x="0" y="260649"/>
          <a:ext cx="5544616" cy="1427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СИСТЕМА РАБОТЫ СО ШКОЛАМИ С НИЗКИМИ ОБРАЗОВАТЕЛЬНЫМИ РЕЗУЛЬТАТАМИ И ШКОЛАМИ, ФУНКЦИОНИРУЮЩИМИ В НЕБЛАГОПРИЯТНЫХ СОЦИАЛЬНЫХ УСЛОВИЯХ</a:t>
          </a:r>
          <a:endParaRPr lang="ru-RU" sz="2000" kern="1200" dirty="0"/>
        </a:p>
      </dsp:txBody>
      <dsp:txXfrm>
        <a:off x="69680" y="330329"/>
        <a:ext cx="5405256" cy="1288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E782D-63B8-4E7E-947E-0C493D3BEB83}">
      <dsp:nvSpPr>
        <dsp:cNvPr id="0" name=""/>
        <dsp:cNvSpPr/>
      </dsp:nvSpPr>
      <dsp:spPr>
        <a:xfrm>
          <a:off x="0" y="29160"/>
          <a:ext cx="8229600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Развитие сетевого взаимодействия и партнерства (заключение договоров и соглашений). </a:t>
          </a:r>
          <a:endParaRPr lang="ru-RU" sz="2800" kern="1200" dirty="0"/>
        </a:p>
      </dsp:txBody>
      <dsp:txXfrm>
        <a:off x="54373" y="83533"/>
        <a:ext cx="8120854" cy="10050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99D75-94D1-4368-ADC3-5D33FD1746D0}">
      <dsp:nvSpPr>
        <dsp:cNvPr id="0" name=""/>
        <dsp:cNvSpPr/>
      </dsp:nvSpPr>
      <dsp:spPr>
        <a:xfrm rot="5400000">
          <a:off x="3293674" y="-442469"/>
          <a:ext cx="4460246" cy="54109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МКОУ «Путиловская ООШ» - МКОУ «</a:t>
          </a:r>
          <a:r>
            <a:rPr lang="ru-RU" sz="1800" kern="1200" dirty="0" err="1" smtClean="0"/>
            <a:t>Приладожская</a:t>
          </a:r>
          <a:r>
            <a:rPr lang="ru-RU" sz="1800" kern="1200" dirty="0" smtClean="0"/>
            <a:t> СОШ» </a:t>
          </a:r>
          <a:r>
            <a:rPr lang="ru-RU" sz="1800" i="1" kern="1200" dirty="0" smtClean="0"/>
            <a:t>(договор от 02.09.2021 года);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МКОУ «</a:t>
          </a:r>
          <a:r>
            <a:rPr lang="ru-RU" sz="1800" kern="1200" dirty="0" err="1" smtClean="0"/>
            <a:t>Синявинская</a:t>
          </a:r>
          <a:r>
            <a:rPr lang="ru-RU" sz="1800" kern="1200" dirty="0" smtClean="0"/>
            <a:t> СОШ» - МБОУ «Шлиссельбургская СОШ № 1 с углубленным изучением отдельных предметов»;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МКОУ «</a:t>
          </a:r>
          <a:r>
            <a:rPr lang="ru-RU" sz="1800" kern="1200" dirty="0" err="1" smtClean="0"/>
            <a:t>Шумская</a:t>
          </a:r>
          <a:r>
            <a:rPr lang="ru-RU" sz="1800" kern="1200" dirty="0" smtClean="0"/>
            <a:t> СОШ» - МБОУ «Шлиссельбургская СОШ № 1 с углубленным изучением отдельных предметов»;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МБОУ  «</a:t>
          </a:r>
          <a:r>
            <a:rPr lang="ru-RU" sz="1800" kern="1200" dirty="0" err="1" smtClean="0"/>
            <a:t>Отрадненская</a:t>
          </a:r>
          <a:r>
            <a:rPr lang="ru-RU" sz="1800" kern="1200" dirty="0" smtClean="0"/>
            <a:t> СОШ №3» - МКОУ  «</a:t>
          </a:r>
          <a:r>
            <a:rPr lang="ru-RU" sz="1800" kern="1200" dirty="0" err="1" smtClean="0"/>
            <a:t>Отрадненская</a:t>
          </a:r>
          <a:r>
            <a:rPr lang="ru-RU" sz="1800" kern="1200" dirty="0" smtClean="0"/>
            <a:t>  СОШ №2»;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МКОУ «</a:t>
          </a:r>
          <a:r>
            <a:rPr lang="ru-RU" sz="1800" kern="1200" dirty="0" err="1" smtClean="0"/>
            <a:t>Назиевская</a:t>
          </a:r>
          <a:r>
            <a:rPr lang="ru-RU" sz="1800" kern="1200" dirty="0" smtClean="0"/>
            <a:t> СОШ» - МБОУ  «Кировская СОШ №2 имени матроса, погибшего на АПЛ «Курск», </a:t>
          </a:r>
          <a:r>
            <a:rPr lang="ru-RU" sz="1800" kern="1200" dirty="0" err="1" smtClean="0"/>
            <a:t>Витченко</a:t>
          </a:r>
          <a:r>
            <a:rPr lang="ru-RU" sz="1800" kern="1200" dirty="0" smtClean="0"/>
            <a:t> Сергея Александровича»</a:t>
          </a:r>
          <a:endParaRPr lang="ru-RU" sz="1800" kern="1200" dirty="0"/>
        </a:p>
      </dsp:txBody>
      <dsp:txXfrm rot="-5400000">
        <a:off x="2818347" y="250589"/>
        <a:ext cx="5193170" cy="4024784"/>
      </dsp:txXfrm>
    </dsp:sp>
    <dsp:sp modelId="{C8F68A68-17D5-4B6B-9162-A74743D0B1E2}">
      <dsp:nvSpPr>
        <dsp:cNvPr id="0" name=""/>
        <dsp:cNvSpPr/>
      </dsp:nvSpPr>
      <dsp:spPr>
        <a:xfrm>
          <a:off x="10321" y="0"/>
          <a:ext cx="2817995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Группы школ партнеров:</a:t>
          </a:r>
          <a:endParaRPr lang="ru-RU" sz="3700" kern="1200" dirty="0"/>
        </a:p>
      </dsp:txBody>
      <dsp:txXfrm>
        <a:off x="147884" y="137563"/>
        <a:ext cx="2542869" cy="42508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D4710-16A4-41D8-A241-8850DFBFDBF0}">
      <dsp:nvSpPr>
        <dsp:cNvPr id="0" name=""/>
        <dsp:cNvSpPr/>
      </dsp:nvSpPr>
      <dsp:spPr>
        <a:xfrm>
          <a:off x="3348883" y="127982"/>
          <a:ext cx="2458055" cy="2370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Инновационный проект общего дела </a:t>
          </a:r>
          <a:r>
            <a:rPr lang="ru-RU" sz="1200" kern="1200" dirty="0" smtClean="0"/>
            <a:t>в образовательных организациях Кировского муниципального района </a:t>
          </a:r>
          <a:endParaRPr lang="ru-RU" sz="1200" kern="1200" dirty="0"/>
        </a:p>
      </dsp:txBody>
      <dsp:txXfrm>
        <a:off x="3708857" y="475166"/>
        <a:ext cx="1738107" cy="1676355"/>
      </dsp:txXfrm>
    </dsp:sp>
    <dsp:sp modelId="{355627BC-178D-45A4-A0B6-2F7228AB8E3B}">
      <dsp:nvSpPr>
        <dsp:cNvPr id="0" name=""/>
        <dsp:cNvSpPr/>
      </dsp:nvSpPr>
      <dsp:spPr>
        <a:xfrm rot="21462521">
          <a:off x="5883336" y="1019636"/>
          <a:ext cx="186924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883358" y="1115851"/>
        <a:ext cx="130847" cy="285281"/>
      </dsp:txXfrm>
    </dsp:sp>
    <dsp:sp modelId="{D130249A-F158-4C62-9ED3-7E1BD6C94FE2}">
      <dsp:nvSpPr>
        <dsp:cNvPr id="0" name=""/>
        <dsp:cNvSpPr/>
      </dsp:nvSpPr>
      <dsp:spPr>
        <a:xfrm>
          <a:off x="6157191" y="0"/>
          <a:ext cx="2509377" cy="2399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Практический этап </a:t>
          </a:r>
          <a:r>
            <a:rPr lang="ru-RU" sz="1200" kern="1200" dirty="0" smtClean="0"/>
            <a:t>проекта командной модели управления внедрением и использованием новых форм организации учебной деятельности и методов преподавания</a:t>
          </a:r>
          <a:endParaRPr lang="ru-RU" sz="1200" kern="1200" dirty="0"/>
        </a:p>
      </dsp:txBody>
      <dsp:txXfrm>
        <a:off x="6524681" y="351457"/>
        <a:ext cx="1774397" cy="1696986"/>
      </dsp:txXfrm>
    </dsp:sp>
    <dsp:sp modelId="{B524F5AF-89EB-460C-9E01-189EC7E532E4}">
      <dsp:nvSpPr>
        <dsp:cNvPr id="0" name=""/>
        <dsp:cNvSpPr/>
      </dsp:nvSpPr>
      <dsp:spPr>
        <a:xfrm rot="5277940">
          <a:off x="7356825" y="2352494"/>
          <a:ext cx="208875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7387044" y="2416277"/>
        <a:ext cx="146213" cy="285281"/>
      </dsp:txXfrm>
    </dsp:sp>
    <dsp:sp modelId="{F528EB58-4570-468C-AB7B-B3C9725F27DA}">
      <dsp:nvSpPr>
        <dsp:cNvPr id="0" name=""/>
        <dsp:cNvSpPr/>
      </dsp:nvSpPr>
      <dsp:spPr>
        <a:xfrm>
          <a:off x="6229200" y="2792279"/>
          <a:ext cx="2568814" cy="2543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 открытых мероприятий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рамках реализации сетевого наставничества во взаимодействии школ</a:t>
          </a:r>
        </a:p>
      </dsp:txBody>
      <dsp:txXfrm>
        <a:off x="6605394" y="3164716"/>
        <a:ext cx="1816426" cy="1798286"/>
      </dsp:txXfrm>
    </dsp:sp>
    <dsp:sp modelId="{FFFF8AF1-D79B-43D0-98B7-8A2162913832}">
      <dsp:nvSpPr>
        <dsp:cNvPr id="0" name=""/>
        <dsp:cNvSpPr/>
      </dsp:nvSpPr>
      <dsp:spPr>
        <a:xfrm rot="10518019">
          <a:off x="5996488" y="3943944"/>
          <a:ext cx="167928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6046781" y="4036974"/>
        <a:ext cx="117550" cy="285281"/>
      </dsp:txXfrm>
    </dsp:sp>
    <dsp:sp modelId="{428574E2-30A9-44A6-8A31-80BB67089F33}">
      <dsp:nvSpPr>
        <dsp:cNvPr id="0" name=""/>
        <dsp:cNvSpPr/>
      </dsp:nvSpPr>
      <dsp:spPr>
        <a:xfrm>
          <a:off x="3420886" y="3132529"/>
          <a:ext cx="2501784" cy="23299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19 </a:t>
          </a:r>
          <a:r>
            <a:rPr lang="ru-RU" sz="1400" kern="1200" dirty="0" smtClean="0"/>
            <a:t>уроков/технологий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неформальное повышение квалификации (размещение передового опыта в открытом доступе)</a:t>
          </a:r>
        </a:p>
      </dsp:txBody>
      <dsp:txXfrm>
        <a:off x="3787264" y="3473736"/>
        <a:ext cx="1769028" cy="1647496"/>
      </dsp:txXfrm>
    </dsp:sp>
    <dsp:sp modelId="{1B3656E0-62E2-4EFC-80C9-0CF74A2C4839}">
      <dsp:nvSpPr>
        <dsp:cNvPr id="0" name=""/>
        <dsp:cNvSpPr/>
      </dsp:nvSpPr>
      <dsp:spPr>
        <a:xfrm rot="10979165">
          <a:off x="3058255" y="3982308"/>
          <a:ext cx="257868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135562" y="4079417"/>
        <a:ext cx="180508" cy="285281"/>
      </dsp:txXfrm>
    </dsp:sp>
    <dsp:sp modelId="{3E3C1BB5-B416-4EA1-8B66-3A9848F6A804}">
      <dsp:nvSpPr>
        <dsp:cNvPr id="0" name=""/>
        <dsp:cNvSpPr/>
      </dsp:nvSpPr>
      <dsp:spPr>
        <a:xfrm>
          <a:off x="324540" y="2936301"/>
          <a:ext cx="2614516" cy="2405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Диссеминация </a:t>
          </a:r>
          <a:r>
            <a:rPr lang="ru-RU" sz="1200" kern="1200" dirty="0" smtClean="0"/>
            <a:t>передового педагогического опыта, увеличение доли </a:t>
          </a:r>
          <a:r>
            <a:rPr lang="ru-RU" sz="1200" kern="1200" dirty="0" err="1" smtClean="0"/>
            <a:t>самопрезентации</a:t>
          </a:r>
          <a:r>
            <a:rPr lang="ru-RU" sz="1200" kern="1200" dirty="0" smtClean="0"/>
            <a:t> опыта, преодоление дефицита социально-профессиональной открытости педагогов</a:t>
          </a:r>
        </a:p>
      </dsp:txBody>
      <dsp:txXfrm>
        <a:off x="707427" y="3288536"/>
        <a:ext cx="1848742" cy="1700741"/>
      </dsp:txXfrm>
    </dsp:sp>
    <dsp:sp modelId="{D5B9FE0E-9D6C-4461-B943-0FE486A22D25}">
      <dsp:nvSpPr>
        <dsp:cNvPr id="0" name=""/>
        <dsp:cNvSpPr/>
      </dsp:nvSpPr>
      <dsp:spPr>
        <a:xfrm rot="16313767">
          <a:off x="1543549" y="2449812"/>
          <a:ext cx="272593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1583085" y="2585773"/>
        <a:ext cx="190815" cy="285281"/>
      </dsp:txXfrm>
    </dsp:sp>
    <dsp:sp modelId="{17715538-D674-417A-B006-C2C0DBEDEC24}">
      <dsp:nvSpPr>
        <dsp:cNvPr id="0" name=""/>
        <dsp:cNvSpPr/>
      </dsp:nvSpPr>
      <dsp:spPr>
        <a:xfrm>
          <a:off x="468556" y="0"/>
          <a:ext cx="2520295" cy="24234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Ликвидация профессиональных дефицитов педагогов, влияющих на </a:t>
          </a:r>
          <a:r>
            <a:rPr lang="ru-RU" sz="2000" kern="1200" dirty="0" smtClean="0"/>
            <a:t>качество </a:t>
          </a:r>
          <a:r>
            <a:rPr lang="ru-RU" sz="1800" kern="1200" dirty="0" smtClean="0"/>
            <a:t>образовательных </a:t>
          </a:r>
          <a:r>
            <a:rPr lang="ru-RU" sz="2000" kern="1200" dirty="0" smtClean="0"/>
            <a:t>результатов. </a:t>
          </a:r>
          <a:endParaRPr lang="ru-RU" sz="1200" kern="1200" dirty="0"/>
        </a:p>
      </dsp:txBody>
      <dsp:txXfrm>
        <a:off x="837645" y="354903"/>
        <a:ext cx="1782117" cy="1713620"/>
      </dsp:txXfrm>
    </dsp:sp>
    <dsp:sp modelId="{A8042323-51C4-400E-8FCF-A4FCC2E1FCAE}">
      <dsp:nvSpPr>
        <dsp:cNvPr id="0" name=""/>
        <dsp:cNvSpPr/>
      </dsp:nvSpPr>
      <dsp:spPr>
        <a:xfrm rot="122572">
          <a:off x="3067507" y="1025155"/>
          <a:ext cx="191842" cy="4754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067525" y="1119223"/>
        <a:ext cx="134289" cy="285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72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8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78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9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3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6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12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73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7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76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diagramDrawing" Target="../diagrams/drawing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12" Type="http://schemas.openxmlformats.org/officeDocument/2006/relationships/diagramColors" Target="../diagrams/colors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diagramQuickStyle" Target="../diagrams/quickStyle6.xml"/><Relationship Id="rId5" Type="http://schemas.openxmlformats.org/officeDocument/2006/relationships/diagramColors" Target="../diagrams/colors5.xml"/><Relationship Id="rId10" Type="http://schemas.openxmlformats.org/officeDocument/2006/relationships/diagramLayout" Target="../diagrams/layout6.xml"/><Relationship Id="rId4" Type="http://schemas.openxmlformats.org/officeDocument/2006/relationships/diagramQuickStyle" Target="../diagrams/quickStyle5.xml"/><Relationship Id="rId9" Type="http://schemas.openxmlformats.org/officeDocument/2006/relationships/diagramData" Target="../diagrams/data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5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10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12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338437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Аналитический отчет 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итогам реализации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муниципальной программы  поддержки школ Кировского муниципального района Ленинградской области, показавших низкие образовательные результаты учащихся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«От организационно-педагогических решений к эффективным практикам» на 2019-2021 годы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26348893"/>
              </p:ext>
            </p:extLst>
          </p:nvPr>
        </p:nvGraphicFramePr>
        <p:xfrm>
          <a:off x="1371600" y="4953000"/>
          <a:ext cx="64008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68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931224" cy="72008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dirty="0" smtClean="0"/>
              <a:t>Наши ресурсы!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639155"/>
              </p:ext>
            </p:extLst>
          </p:nvPr>
        </p:nvGraphicFramePr>
        <p:xfrm>
          <a:off x="1043608" y="764704"/>
          <a:ext cx="734481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5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8640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/>
              <a:t>Возможные административные пути </a:t>
            </a:r>
            <a:r>
              <a:rPr lang="ru-RU" sz="3600" dirty="0" smtClean="0"/>
              <a:t>решения! 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032065"/>
              </p:ext>
            </p:extLst>
          </p:nvPr>
        </p:nvGraphicFramePr>
        <p:xfrm>
          <a:off x="539552" y="1052736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7514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Готовность к развитию!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304781"/>
              </p:ext>
            </p:extLst>
          </p:nvPr>
        </p:nvGraphicFramePr>
        <p:xfrm>
          <a:off x="179512" y="1052736"/>
          <a:ext cx="8784976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809374196"/>
              </p:ext>
            </p:extLst>
          </p:nvPr>
        </p:nvGraphicFramePr>
        <p:xfrm>
          <a:off x="685800" y="404665"/>
          <a:ext cx="8350696" cy="1224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72123308"/>
              </p:ext>
            </p:extLst>
          </p:nvPr>
        </p:nvGraphicFramePr>
        <p:xfrm>
          <a:off x="0" y="1484785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184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752" y="476672"/>
            <a:ext cx="8053719" cy="13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Отчет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работе в рамках реализации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программы поддержи школ                                                                                     Кировского муниципального района Ленинградской области,                               показавших низкие образовательные результаты учащихся                                      «От организационно-педагогических решений                                                           к эффективным практикам»   на 2019-2021 годы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48410377"/>
              </p:ext>
            </p:extLst>
          </p:nvPr>
        </p:nvGraphicFramePr>
        <p:xfrm>
          <a:off x="263923" y="4869160"/>
          <a:ext cx="8628557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07" y="2420888"/>
            <a:ext cx="387520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0888"/>
            <a:ext cx="399759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1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420010452"/>
              </p:ext>
            </p:extLst>
          </p:nvPr>
        </p:nvGraphicFramePr>
        <p:xfrm>
          <a:off x="323528" y="1772816"/>
          <a:ext cx="8820472" cy="114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47628"/>
            <a:ext cx="4331490" cy="2448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2808312" cy="374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229200"/>
            <a:ext cx="8712968" cy="1472492"/>
          </a:xfrm>
          <a:solidFill>
            <a:srgbClr val="00FF00"/>
          </a:solidFill>
        </p:spPr>
        <p:txBody>
          <a:bodyPr>
            <a:normAutofit fontScale="25000" lnSpcReduction="20000"/>
          </a:bodyPr>
          <a:lstStyle/>
          <a:p>
            <a:endParaRPr lang="ru-RU" sz="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Ссылка н электронный ресурс, где размещены рабочие материалы и документы, связанные с реализацией запланированных мер:</a:t>
            </a:r>
          </a:p>
          <a:p>
            <a:endParaRPr lang="ru-RU" sz="3500" dirty="0" smtClean="0">
              <a:solidFill>
                <a:srgbClr val="0000FF"/>
              </a:solidFill>
            </a:endParaRPr>
          </a:p>
          <a:p>
            <a:r>
              <a:rPr lang="en-US" sz="3600" dirty="0" smtClean="0">
                <a:solidFill>
                  <a:srgbClr val="0000FF"/>
                </a:solidFill>
              </a:rPr>
              <a:t>https</a:t>
            </a:r>
            <a:r>
              <a:rPr lang="en-US" sz="3600" dirty="0">
                <a:solidFill>
                  <a:srgbClr val="0000FF"/>
                </a:solidFill>
              </a:rPr>
              <a:t>://k-edu.ru/%D1%81%D0%B8%D1%81%D1%82%D0%B5%D0%BC%D0%B0-%D1%80%D0%B0%D0%B1%D0%BE%D1%82%D1%8B-%D1%81%D0%BE-%D1%88%D0%BA%D0%BE%D0%BB%D0%B0%D0%BC%D0%B8-%D1%81-%D0%BD%D0%B8%D0%B7%D0%BA%D0%B8%D0%BC%D0%B8-%D0%BE%D0%B1%D1%80%D0%B0%D0%B7%D0%BE%D0%B2%D0%B0%D1%82%D0%B5%D0%BB%D1%8C%D0%BD%D1%8B%D0%BC%D0%B8-%D1%80%D0%B5%D0%B7%D1%83%D0%BB%D1%8C%D1%82%D0%B0%D1%82%D0%B0%D0%BC%D0%B8-%D0%B8-%D1%88%D0%BA%D0%BE%D0%BB%D0%B0%D0%BC%D0%B8-%D1%84%D1%83%D0%BD%D0%BA%D1%86%D0%B8%D0%BE%D0%BD%D0%B8%D1%80%D1%83%D1%8E%D1%89%D0%B8%D0%BC%D0%B8-%</a:t>
            </a:r>
            <a:r>
              <a:rPr lang="en-US" sz="3600" dirty="0" smtClean="0">
                <a:solidFill>
                  <a:srgbClr val="0000FF"/>
                </a:solidFill>
              </a:rPr>
              <a:t>D0%B2</a:t>
            </a:r>
            <a:endParaRPr lang="ru-RU" sz="3600" dirty="0">
              <a:solidFill>
                <a:srgbClr val="0000FF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61849892"/>
              </p:ext>
            </p:extLst>
          </p:nvPr>
        </p:nvGraphicFramePr>
        <p:xfrm>
          <a:off x="1763688" y="0"/>
          <a:ext cx="5544616" cy="181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0207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56667097"/>
              </p:ext>
            </p:extLst>
          </p:nvPr>
        </p:nvGraphicFramePr>
        <p:xfrm>
          <a:off x="395536" y="1124744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143385"/>
              </p:ext>
            </p:extLst>
          </p:nvPr>
        </p:nvGraphicFramePr>
        <p:xfrm>
          <a:off x="467544" y="23320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18864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Мероприятия, </a:t>
            </a:r>
            <a:r>
              <a:rPr lang="ru-RU" sz="2800" dirty="0"/>
              <a:t>через которые решались задачи программы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033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Мероприятия, через </a:t>
            </a:r>
            <a:r>
              <a:rPr lang="ru-RU" sz="2800" dirty="0"/>
              <a:t>которые решались задачи </a:t>
            </a:r>
            <a:r>
              <a:rPr lang="ru-RU" sz="2800" dirty="0" smtClean="0"/>
              <a:t>программы: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303575"/>
              </p:ext>
            </p:extLst>
          </p:nvPr>
        </p:nvGraphicFramePr>
        <p:xfrm>
          <a:off x="70992" y="1212776"/>
          <a:ext cx="9073008" cy="56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78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04686085"/>
              </p:ext>
            </p:extLst>
          </p:nvPr>
        </p:nvGraphicFramePr>
        <p:xfrm>
          <a:off x="395536" y="1174758"/>
          <a:ext cx="8352928" cy="1750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18864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Мероприятия, </a:t>
            </a:r>
            <a:r>
              <a:rPr lang="ru-RU" sz="2800" dirty="0"/>
              <a:t>через которые решались задачи программы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2469545" cy="3188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441" y="3212976"/>
            <a:ext cx="2417487" cy="333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734" y="3459576"/>
            <a:ext cx="2529648" cy="3343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84412"/>
            <a:ext cx="3177361" cy="153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223" y="5005405"/>
            <a:ext cx="2722587" cy="1789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17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193784"/>
            <a:ext cx="1440160" cy="206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77535755"/>
              </p:ext>
            </p:extLst>
          </p:nvPr>
        </p:nvGraphicFramePr>
        <p:xfrm>
          <a:off x="395536" y="1174759"/>
          <a:ext cx="8352928" cy="131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18864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/>
              <a:t>Мероприятия, </a:t>
            </a:r>
            <a:r>
              <a:rPr lang="ru-RU" sz="2800" dirty="0"/>
              <a:t>через которые решались </a:t>
            </a:r>
            <a:r>
              <a:rPr lang="ru-RU" sz="2800" i="1" dirty="0"/>
              <a:t>задачи программы</a:t>
            </a:r>
            <a:r>
              <a:rPr lang="ru-RU" sz="2800" i="1" dirty="0" smtClean="0"/>
              <a:t>:</a:t>
            </a:r>
            <a:endParaRPr lang="ru-RU" sz="2800" i="1" dirty="0"/>
          </a:p>
        </p:txBody>
      </p:sp>
      <p:sp>
        <p:nvSpPr>
          <p:cNvPr id="9" name="Скругленный прямоугольник 4"/>
          <p:cNvSpPr/>
          <p:nvPr/>
        </p:nvSpPr>
        <p:spPr>
          <a:xfrm>
            <a:off x="1475656" y="4576394"/>
            <a:ext cx="1211917" cy="14645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/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3275856" y="5197978"/>
            <a:ext cx="1656184" cy="12553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/>
          </a:p>
        </p:txBody>
      </p:sp>
      <p:sp>
        <p:nvSpPr>
          <p:cNvPr id="21" name="Скругленный прямоугольник 4"/>
          <p:cNvSpPr/>
          <p:nvPr/>
        </p:nvSpPr>
        <p:spPr>
          <a:xfrm>
            <a:off x="1979712" y="5825657"/>
            <a:ext cx="6091960" cy="10323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/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2420604228"/>
              </p:ext>
            </p:extLst>
          </p:nvPr>
        </p:nvGraphicFramePr>
        <p:xfrm>
          <a:off x="-838723" y="2640169"/>
          <a:ext cx="8595983" cy="4217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26" y="3368687"/>
            <a:ext cx="1470056" cy="2060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91" y="4450939"/>
            <a:ext cx="1708869" cy="225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1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124664860"/>
              </p:ext>
            </p:extLst>
          </p:nvPr>
        </p:nvGraphicFramePr>
        <p:xfrm>
          <a:off x="0" y="116632"/>
          <a:ext cx="8990459" cy="1512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61917" y="908720"/>
            <a:ext cx="8528542" cy="6408712"/>
            <a:chOff x="461917" y="908720"/>
            <a:chExt cx="8528542" cy="6408712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1108709" y="908720"/>
              <a:ext cx="7383780" cy="6408712"/>
            </a:xfrm>
            <a:prstGeom prst="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461917" y="1628802"/>
              <a:ext cx="1079889" cy="4968546"/>
            </a:xfrm>
            <a:custGeom>
              <a:avLst/>
              <a:gdLst>
                <a:gd name="connsiteX0" fmla="*/ 0 w 1079889"/>
                <a:gd name="connsiteY0" fmla="*/ 179985 h 4968546"/>
                <a:gd name="connsiteX1" fmla="*/ 179985 w 1079889"/>
                <a:gd name="connsiteY1" fmla="*/ 0 h 4968546"/>
                <a:gd name="connsiteX2" fmla="*/ 899904 w 1079889"/>
                <a:gd name="connsiteY2" fmla="*/ 0 h 4968546"/>
                <a:gd name="connsiteX3" fmla="*/ 1079889 w 1079889"/>
                <a:gd name="connsiteY3" fmla="*/ 179985 h 4968546"/>
                <a:gd name="connsiteX4" fmla="*/ 1079889 w 1079889"/>
                <a:gd name="connsiteY4" fmla="*/ 4788561 h 4968546"/>
                <a:gd name="connsiteX5" fmla="*/ 899904 w 1079889"/>
                <a:gd name="connsiteY5" fmla="*/ 4968546 h 4968546"/>
                <a:gd name="connsiteX6" fmla="*/ 179985 w 1079889"/>
                <a:gd name="connsiteY6" fmla="*/ 4968546 h 4968546"/>
                <a:gd name="connsiteX7" fmla="*/ 0 w 1079889"/>
                <a:gd name="connsiteY7" fmla="*/ 4788561 h 4968546"/>
                <a:gd name="connsiteX8" fmla="*/ 0 w 1079889"/>
                <a:gd name="connsiteY8" fmla="*/ 179985 h 4968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9889" h="4968546">
                  <a:moveTo>
                    <a:pt x="0" y="179985"/>
                  </a:moveTo>
                  <a:cubicBezTo>
                    <a:pt x="0" y="80582"/>
                    <a:pt x="80582" y="0"/>
                    <a:pt x="179985" y="0"/>
                  </a:cubicBezTo>
                  <a:lnTo>
                    <a:pt x="899904" y="0"/>
                  </a:lnTo>
                  <a:cubicBezTo>
                    <a:pt x="999307" y="0"/>
                    <a:pt x="1079889" y="80582"/>
                    <a:pt x="1079889" y="179985"/>
                  </a:cubicBezTo>
                  <a:lnTo>
                    <a:pt x="1079889" y="4788561"/>
                  </a:lnTo>
                  <a:cubicBezTo>
                    <a:pt x="1079889" y="4887964"/>
                    <a:pt x="999307" y="4968546"/>
                    <a:pt x="899904" y="4968546"/>
                  </a:cubicBezTo>
                  <a:lnTo>
                    <a:pt x="179985" y="4968546"/>
                  </a:lnTo>
                  <a:cubicBezTo>
                    <a:pt x="80582" y="4968546"/>
                    <a:pt x="0" y="4887964"/>
                    <a:pt x="0" y="4788561"/>
                  </a:cubicBezTo>
                  <a:lnTo>
                    <a:pt x="0" y="17998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056" tIns="106056" rIns="106056" bIns="106056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Повышение качества кадрового состава (привлечение, развитие);</a:t>
              </a:r>
              <a:endParaRPr lang="ru-RU" sz="14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782729" y="1628803"/>
              <a:ext cx="1149535" cy="4896538"/>
            </a:xfrm>
            <a:custGeom>
              <a:avLst/>
              <a:gdLst>
                <a:gd name="connsiteX0" fmla="*/ 0 w 1149535"/>
                <a:gd name="connsiteY0" fmla="*/ 191593 h 4824529"/>
                <a:gd name="connsiteX1" fmla="*/ 191593 w 1149535"/>
                <a:gd name="connsiteY1" fmla="*/ 0 h 4824529"/>
                <a:gd name="connsiteX2" fmla="*/ 957942 w 1149535"/>
                <a:gd name="connsiteY2" fmla="*/ 0 h 4824529"/>
                <a:gd name="connsiteX3" fmla="*/ 1149535 w 1149535"/>
                <a:gd name="connsiteY3" fmla="*/ 191593 h 4824529"/>
                <a:gd name="connsiteX4" fmla="*/ 1149535 w 1149535"/>
                <a:gd name="connsiteY4" fmla="*/ 4632936 h 4824529"/>
                <a:gd name="connsiteX5" fmla="*/ 957942 w 1149535"/>
                <a:gd name="connsiteY5" fmla="*/ 4824529 h 4824529"/>
                <a:gd name="connsiteX6" fmla="*/ 191593 w 1149535"/>
                <a:gd name="connsiteY6" fmla="*/ 4824529 h 4824529"/>
                <a:gd name="connsiteX7" fmla="*/ 0 w 1149535"/>
                <a:gd name="connsiteY7" fmla="*/ 4632936 h 4824529"/>
                <a:gd name="connsiteX8" fmla="*/ 0 w 1149535"/>
                <a:gd name="connsiteY8" fmla="*/ 191593 h 4824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9535" h="4824529">
                  <a:moveTo>
                    <a:pt x="0" y="191593"/>
                  </a:moveTo>
                  <a:cubicBezTo>
                    <a:pt x="0" y="85779"/>
                    <a:pt x="85779" y="0"/>
                    <a:pt x="191593" y="0"/>
                  </a:cubicBezTo>
                  <a:lnTo>
                    <a:pt x="957942" y="0"/>
                  </a:lnTo>
                  <a:cubicBezTo>
                    <a:pt x="1063756" y="0"/>
                    <a:pt x="1149535" y="85779"/>
                    <a:pt x="1149535" y="191593"/>
                  </a:cubicBezTo>
                  <a:lnTo>
                    <a:pt x="1149535" y="4632936"/>
                  </a:lnTo>
                  <a:cubicBezTo>
                    <a:pt x="1149535" y="4738750"/>
                    <a:pt x="1063756" y="4824529"/>
                    <a:pt x="957942" y="4824529"/>
                  </a:cubicBezTo>
                  <a:lnTo>
                    <a:pt x="191593" y="4824529"/>
                  </a:lnTo>
                  <a:cubicBezTo>
                    <a:pt x="85779" y="4824529"/>
                    <a:pt x="0" y="4738750"/>
                    <a:pt x="0" y="4632936"/>
                  </a:cubicBezTo>
                  <a:lnTo>
                    <a:pt x="0" y="19159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456" tIns="109456" rIns="109456" bIns="109456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Поиск и привлечение социальных партнеров (спонсоров), грантов;</a:t>
              </a:r>
              <a:endParaRPr lang="ru-RU" sz="14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173187" y="1628802"/>
              <a:ext cx="1529754" cy="4968546"/>
            </a:xfrm>
            <a:custGeom>
              <a:avLst/>
              <a:gdLst>
                <a:gd name="connsiteX0" fmla="*/ 0 w 1529754"/>
                <a:gd name="connsiteY0" fmla="*/ 254964 h 4968546"/>
                <a:gd name="connsiteX1" fmla="*/ 254964 w 1529754"/>
                <a:gd name="connsiteY1" fmla="*/ 0 h 4968546"/>
                <a:gd name="connsiteX2" fmla="*/ 1274790 w 1529754"/>
                <a:gd name="connsiteY2" fmla="*/ 0 h 4968546"/>
                <a:gd name="connsiteX3" fmla="*/ 1529754 w 1529754"/>
                <a:gd name="connsiteY3" fmla="*/ 254964 h 4968546"/>
                <a:gd name="connsiteX4" fmla="*/ 1529754 w 1529754"/>
                <a:gd name="connsiteY4" fmla="*/ 4713582 h 4968546"/>
                <a:gd name="connsiteX5" fmla="*/ 1274790 w 1529754"/>
                <a:gd name="connsiteY5" fmla="*/ 4968546 h 4968546"/>
                <a:gd name="connsiteX6" fmla="*/ 254964 w 1529754"/>
                <a:gd name="connsiteY6" fmla="*/ 4968546 h 4968546"/>
                <a:gd name="connsiteX7" fmla="*/ 0 w 1529754"/>
                <a:gd name="connsiteY7" fmla="*/ 4713582 h 4968546"/>
                <a:gd name="connsiteX8" fmla="*/ 0 w 1529754"/>
                <a:gd name="connsiteY8" fmla="*/ 254964 h 4968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754" h="4968546">
                  <a:moveTo>
                    <a:pt x="0" y="254964"/>
                  </a:moveTo>
                  <a:cubicBezTo>
                    <a:pt x="0" y="114151"/>
                    <a:pt x="114151" y="0"/>
                    <a:pt x="254964" y="0"/>
                  </a:cubicBezTo>
                  <a:lnTo>
                    <a:pt x="1274790" y="0"/>
                  </a:lnTo>
                  <a:cubicBezTo>
                    <a:pt x="1415603" y="0"/>
                    <a:pt x="1529754" y="114151"/>
                    <a:pt x="1529754" y="254964"/>
                  </a:cubicBezTo>
                  <a:lnTo>
                    <a:pt x="1529754" y="4713582"/>
                  </a:lnTo>
                  <a:cubicBezTo>
                    <a:pt x="1529754" y="4854395"/>
                    <a:pt x="1415603" y="4968546"/>
                    <a:pt x="1274790" y="4968546"/>
                  </a:cubicBezTo>
                  <a:lnTo>
                    <a:pt x="254964" y="4968546"/>
                  </a:lnTo>
                  <a:cubicBezTo>
                    <a:pt x="114151" y="4968546"/>
                    <a:pt x="0" y="4854395"/>
                    <a:pt x="0" y="4713582"/>
                  </a:cubicBezTo>
                  <a:lnTo>
                    <a:pt x="0" y="25496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Совершенствование методической работы, через активное использование имеющихся ресурсов школ, использование </a:t>
              </a:r>
              <a:r>
                <a:rPr lang="ru-RU" sz="1400" kern="1200" dirty="0" err="1" smtClean="0"/>
                <a:t>внутришкольного</a:t>
              </a:r>
              <a:r>
                <a:rPr lang="ru-RU" sz="1400" kern="1200" dirty="0" smtClean="0"/>
                <a:t> и </a:t>
              </a:r>
              <a:r>
                <a:rPr lang="ru-RU" sz="1400" kern="1200" dirty="0" err="1" smtClean="0"/>
                <a:t>межорганизационного</a:t>
              </a:r>
              <a:r>
                <a:rPr lang="ru-RU" sz="1400" kern="1200" dirty="0" smtClean="0"/>
                <a:t> формата непрерывного обучения руководителей и педагогов;</a:t>
              </a:r>
              <a:endParaRPr lang="ru-RU" sz="14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943864" y="1628803"/>
              <a:ext cx="1208686" cy="4968546"/>
            </a:xfrm>
            <a:custGeom>
              <a:avLst/>
              <a:gdLst>
                <a:gd name="connsiteX0" fmla="*/ 0 w 1208686"/>
                <a:gd name="connsiteY0" fmla="*/ 201452 h 5256579"/>
                <a:gd name="connsiteX1" fmla="*/ 201452 w 1208686"/>
                <a:gd name="connsiteY1" fmla="*/ 0 h 5256579"/>
                <a:gd name="connsiteX2" fmla="*/ 1007234 w 1208686"/>
                <a:gd name="connsiteY2" fmla="*/ 0 h 5256579"/>
                <a:gd name="connsiteX3" fmla="*/ 1208686 w 1208686"/>
                <a:gd name="connsiteY3" fmla="*/ 201452 h 5256579"/>
                <a:gd name="connsiteX4" fmla="*/ 1208686 w 1208686"/>
                <a:gd name="connsiteY4" fmla="*/ 5055127 h 5256579"/>
                <a:gd name="connsiteX5" fmla="*/ 1007234 w 1208686"/>
                <a:gd name="connsiteY5" fmla="*/ 5256579 h 5256579"/>
                <a:gd name="connsiteX6" fmla="*/ 201452 w 1208686"/>
                <a:gd name="connsiteY6" fmla="*/ 5256579 h 5256579"/>
                <a:gd name="connsiteX7" fmla="*/ 0 w 1208686"/>
                <a:gd name="connsiteY7" fmla="*/ 5055127 h 5256579"/>
                <a:gd name="connsiteX8" fmla="*/ 0 w 1208686"/>
                <a:gd name="connsiteY8" fmla="*/ 201452 h 5256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8686" h="5256579">
                  <a:moveTo>
                    <a:pt x="0" y="201452"/>
                  </a:moveTo>
                  <a:cubicBezTo>
                    <a:pt x="0" y="90193"/>
                    <a:pt x="90193" y="0"/>
                    <a:pt x="201452" y="0"/>
                  </a:cubicBezTo>
                  <a:lnTo>
                    <a:pt x="1007234" y="0"/>
                  </a:lnTo>
                  <a:cubicBezTo>
                    <a:pt x="1118493" y="0"/>
                    <a:pt x="1208686" y="90193"/>
                    <a:pt x="1208686" y="201452"/>
                  </a:cubicBezTo>
                  <a:lnTo>
                    <a:pt x="1208686" y="5055127"/>
                  </a:lnTo>
                  <a:cubicBezTo>
                    <a:pt x="1208686" y="5166386"/>
                    <a:pt x="1118493" y="5256579"/>
                    <a:pt x="1007234" y="5256579"/>
                  </a:cubicBezTo>
                  <a:lnTo>
                    <a:pt x="201452" y="5256579"/>
                  </a:lnTo>
                  <a:cubicBezTo>
                    <a:pt x="90193" y="5256579"/>
                    <a:pt x="0" y="5166386"/>
                    <a:pt x="0" y="5055127"/>
                  </a:cubicBezTo>
                  <a:lnTo>
                    <a:pt x="0" y="2014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343" tIns="112343" rIns="112343" bIns="11234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Введение ставок узких специалистов (логопеда, дефектолога и др.);</a:t>
              </a:r>
              <a:endParaRPr lang="ru-RU" sz="14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265871" y="1628802"/>
              <a:ext cx="1284389" cy="4968546"/>
            </a:xfrm>
            <a:custGeom>
              <a:avLst/>
              <a:gdLst>
                <a:gd name="connsiteX0" fmla="*/ 0 w 1284389"/>
                <a:gd name="connsiteY0" fmla="*/ 214069 h 4968546"/>
                <a:gd name="connsiteX1" fmla="*/ 214069 w 1284389"/>
                <a:gd name="connsiteY1" fmla="*/ 0 h 4968546"/>
                <a:gd name="connsiteX2" fmla="*/ 1070320 w 1284389"/>
                <a:gd name="connsiteY2" fmla="*/ 0 h 4968546"/>
                <a:gd name="connsiteX3" fmla="*/ 1284389 w 1284389"/>
                <a:gd name="connsiteY3" fmla="*/ 214069 h 4968546"/>
                <a:gd name="connsiteX4" fmla="*/ 1284389 w 1284389"/>
                <a:gd name="connsiteY4" fmla="*/ 4754477 h 4968546"/>
                <a:gd name="connsiteX5" fmla="*/ 1070320 w 1284389"/>
                <a:gd name="connsiteY5" fmla="*/ 4968546 h 4968546"/>
                <a:gd name="connsiteX6" fmla="*/ 214069 w 1284389"/>
                <a:gd name="connsiteY6" fmla="*/ 4968546 h 4968546"/>
                <a:gd name="connsiteX7" fmla="*/ 0 w 1284389"/>
                <a:gd name="connsiteY7" fmla="*/ 4754477 h 4968546"/>
                <a:gd name="connsiteX8" fmla="*/ 0 w 1284389"/>
                <a:gd name="connsiteY8" fmla="*/ 214069 h 4968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84389" h="4968546">
                  <a:moveTo>
                    <a:pt x="0" y="214069"/>
                  </a:moveTo>
                  <a:cubicBezTo>
                    <a:pt x="0" y="95842"/>
                    <a:pt x="95842" y="0"/>
                    <a:pt x="214069" y="0"/>
                  </a:cubicBezTo>
                  <a:lnTo>
                    <a:pt x="1070320" y="0"/>
                  </a:lnTo>
                  <a:cubicBezTo>
                    <a:pt x="1188547" y="0"/>
                    <a:pt x="1284389" y="95842"/>
                    <a:pt x="1284389" y="214069"/>
                  </a:cubicBezTo>
                  <a:lnTo>
                    <a:pt x="1284389" y="4754477"/>
                  </a:lnTo>
                  <a:cubicBezTo>
                    <a:pt x="1284389" y="4872704"/>
                    <a:pt x="1188547" y="4968546"/>
                    <a:pt x="1070320" y="4968546"/>
                  </a:cubicBezTo>
                  <a:lnTo>
                    <a:pt x="214069" y="4968546"/>
                  </a:lnTo>
                  <a:cubicBezTo>
                    <a:pt x="95842" y="4968546"/>
                    <a:pt x="0" y="4872704"/>
                    <a:pt x="0" y="4754477"/>
                  </a:cubicBezTo>
                  <a:lnTo>
                    <a:pt x="0" y="21406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39" tIns="116039" rIns="116039" bIns="116039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Повышение педагогической грамотности родительской общественности в вопросах психолого-педагогического обследования обучающихся с целью определения их образовательного маршрута;</a:t>
              </a:r>
              <a:endParaRPr lang="ru-RU" sz="14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7769963" y="1628802"/>
              <a:ext cx="1220496" cy="4968546"/>
            </a:xfrm>
            <a:custGeom>
              <a:avLst/>
              <a:gdLst>
                <a:gd name="connsiteX0" fmla="*/ 0 w 1220496"/>
                <a:gd name="connsiteY0" fmla="*/ 203420 h 4968546"/>
                <a:gd name="connsiteX1" fmla="*/ 203420 w 1220496"/>
                <a:gd name="connsiteY1" fmla="*/ 0 h 4968546"/>
                <a:gd name="connsiteX2" fmla="*/ 1017076 w 1220496"/>
                <a:gd name="connsiteY2" fmla="*/ 0 h 4968546"/>
                <a:gd name="connsiteX3" fmla="*/ 1220496 w 1220496"/>
                <a:gd name="connsiteY3" fmla="*/ 203420 h 4968546"/>
                <a:gd name="connsiteX4" fmla="*/ 1220496 w 1220496"/>
                <a:gd name="connsiteY4" fmla="*/ 4765126 h 4968546"/>
                <a:gd name="connsiteX5" fmla="*/ 1017076 w 1220496"/>
                <a:gd name="connsiteY5" fmla="*/ 4968546 h 4968546"/>
                <a:gd name="connsiteX6" fmla="*/ 203420 w 1220496"/>
                <a:gd name="connsiteY6" fmla="*/ 4968546 h 4968546"/>
                <a:gd name="connsiteX7" fmla="*/ 0 w 1220496"/>
                <a:gd name="connsiteY7" fmla="*/ 4765126 h 4968546"/>
                <a:gd name="connsiteX8" fmla="*/ 0 w 1220496"/>
                <a:gd name="connsiteY8" fmla="*/ 203420 h 4968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20496" h="4968546">
                  <a:moveTo>
                    <a:pt x="0" y="203420"/>
                  </a:moveTo>
                  <a:cubicBezTo>
                    <a:pt x="0" y="91074"/>
                    <a:pt x="91074" y="0"/>
                    <a:pt x="203420" y="0"/>
                  </a:cubicBezTo>
                  <a:lnTo>
                    <a:pt x="1017076" y="0"/>
                  </a:lnTo>
                  <a:cubicBezTo>
                    <a:pt x="1129422" y="0"/>
                    <a:pt x="1220496" y="91074"/>
                    <a:pt x="1220496" y="203420"/>
                  </a:cubicBezTo>
                  <a:lnTo>
                    <a:pt x="1220496" y="4765126"/>
                  </a:lnTo>
                  <a:cubicBezTo>
                    <a:pt x="1220496" y="4877472"/>
                    <a:pt x="1129422" y="4968546"/>
                    <a:pt x="1017076" y="4968546"/>
                  </a:cubicBezTo>
                  <a:lnTo>
                    <a:pt x="203420" y="4968546"/>
                  </a:lnTo>
                  <a:cubicBezTo>
                    <a:pt x="91074" y="4968546"/>
                    <a:pt x="0" y="4877472"/>
                    <a:pt x="0" y="4765126"/>
                  </a:cubicBezTo>
                  <a:lnTo>
                    <a:pt x="0" y="20342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920" tIns="112920" rIns="112920" bIns="11292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Реализация эффективных практик социально-психологической поддержки разных категорий обучающихся, в том числе одаренных.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79959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835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Аналитический отчет по итогам реализации муниципальной программы  поддержки школ Кировского муниципального района Ленинградской области, показавших низкие образовательные результаты учащихся  «От организационно-педагогических решений к эффективным практикам» на 2019-2021 годы  </vt:lpstr>
      <vt:lpstr>Презентация PowerPoint</vt:lpstr>
      <vt:lpstr>    Отчет о работе в рамках реализации программы поддержи школ                                                                                     Кировского муниципального района Ленинградской области,                               показавших низкие образовательные результаты учащихся                                      «От организационно-педагогических решений                                                           к эффективным практикам»   на 2019-2021 годы   </vt:lpstr>
      <vt:lpstr>Презентация PowerPoint</vt:lpstr>
      <vt:lpstr>Презентация PowerPoint</vt:lpstr>
      <vt:lpstr>Мероприятия, через которые решались задачи программы:</vt:lpstr>
      <vt:lpstr>Презентация PowerPoint</vt:lpstr>
      <vt:lpstr>Презентация PowerPoint</vt:lpstr>
      <vt:lpstr>Презентация PowerPoint</vt:lpstr>
      <vt:lpstr> Наши ресурсы!</vt:lpstr>
      <vt:lpstr>Возможные административные пути решения! </vt:lpstr>
      <vt:lpstr>Готовность к развитию!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результатов мониторинга эффективности реализации муниципальной программы  поддержки школ Кировского муниципального района Ленинградской области, показавших низкие образовательные результаты учащихся  «От организационно-педагогических решений к эффективным практикам» на 2019-2021 годы</dc:title>
  <dc:creator>Светлана</dc:creator>
  <cp:lastModifiedBy>Светлана</cp:lastModifiedBy>
  <cp:revision>52</cp:revision>
  <dcterms:created xsi:type="dcterms:W3CDTF">2021-10-29T06:01:55Z</dcterms:created>
  <dcterms:modified xsi:type="dcterms:W3CDTF">2021-11-16T09:24:11Z</dcterms:modified>
</cp:coreProperties>
</file>